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9" r:id="rId21"/>
    <p:sldId id="281" r:id="rId22"/>
    <p:sldId id="280" r:id="rId23"/>
    <p:sldId id="282" r:id="rId24"/>
    <p:sldId id="283" r:id="rId25"/>
    <p:sldId id="284" r:id="rId26"/>
    <p:sldId id="285" r:id="rId27"/>
    <p:sldId id="272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51" y="4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china%20data\&#19978;&#35777;&#25351;&#2596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%20Files\Ford\capital%20flows\Capital%20control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%20Files\Ford\capital%20flows\Capital%20control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ork%20Files\Ford\capital%20flows\CHN%20capital%20flows%20&#26356;&#26032;2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sz="1800" b="0" i="0" baseline="0">
                <a:effectLst/>
              </a:rPr>
              <a:t>Shanghai Stock Exchange Index: 2007.1.4~2015.1.23</a:t>
            </a:r>
            <a:endParaRPr lang="zh-CN" altLang="zh-CN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上证指数!$A$3943:$A$5901</c:f>
              <c:strCache>
                <c:ptCount val="1959"/>
                <c:pt idx="0">
                  <c:v> 2007/01/04</c:v>
                </c:pt>
                <c:pt idx="1">
                  <c:v> 2007/01/05</c:v>
                </c:pt>
                <c:pt idx="2">
                  <c:v> 2007/01/08</c:v>
                </c:pt>
                <c:pt idx="3">
                  <c:v> 2007/01/09</c:v>
                </c:pt>
                <c:pt idx="4">
                  <c:v> 2007/01/10</c:v>
                </c:pt>
                <c:pt idx="5">
                  <c:v> 2007/01/11</c:v>
                </c:pt>
                <c:pt idx="6">
                  <c:v> 2007/01/12</c:v>
                </c:pt>
                <c:pt idx="7">
                  <c:v> 2007/01/15</c:v>
                </c:pt>
                <c:pt idx="8">
                  <c:v> 2007/01/16</c:v>
                </c:pt>
                <c:pt idx="9">
                  <c:v> 2007/01/17</c:v>
                </c:pt>
                <c:pt idx="10">
                  <c:v> 2007/01/18</c:v>
                </c:pt>
                <c:pt idx="11">
                  <c:v> 2007/01/19</c:v>
                </c:pt>
                <c:pt idx="12">
                  <c:v> 2007/01/22</c:v>
                </c:pt>
                <c:pt idx="13">
                  <c:v> 2007/01/23</c:v>
                </c:pt>
                <c:pt idx="14">
                  <c:v> 2007/01/24</c:v>
                </c:pt>
                <c:pt idx="15">
                  <c:v> 2007/01/25</c:v>
                </c:pt>
                <c:pt idx="16">
                  <c:v> 2007/01/26</c:v>
                </c:pt>
                <c:pt idx="17">
                  <c:v> 2007/01/29</c:v>
                </c:pt>
                <c:pt idx="18">
                  <c:v> 2007/01/30</c:v>
                </c:pt>
                <c:pt idx="19">
                  <c:v> 2007/01/31</c:v>
                </c:pt>
                <c:pt idx="20">
                  <c:v> 2007/02/01</c:v>
                </c:pt>
                <c:pt idx="21">
                  <c:v> 2007/02/02</c:v>
                </c:pt>
                <c:pt idx="22">
                  <c:v> 2007/02/05</c:v>
                </c:pt>
                <c:pt idx="23">
                  <c:v> 2007/02/06</c:v>
                </c:pt>
                <c:pt idx="24">
                  <c:v> 2007/02/07</c:v>
                </c:pt>
                <c:pt idx="25">
                  <c:v> 2007/02/08</c:v>
                </c:pt>
                <c:pt idx="26">
                  <c:v> 2007/02/09</c:v>
                </c:pt>
                <c:pt idx="27">
                  <c:v> 2007/02/12</c:v>
                </c:pt>
                <c:pt idx="28">
                  <c:v> 2007/02/13</c:v>
                </c:pt>
                <c:pt idx="29">
                  <c:v> 2007/02/14</c:v>
                </c:pt>
                <c:pt idx="30">
                  <c:v> 2007/02/15</c:v>
                </c:pt>
                <c:pt idx="31">
                  <c:v> 2007/02/16</c:v>
                </c:pt>
                <c:pt idx="32">
                  <c:v> 2007/02/26</c:v>
                </c:pt>
                <c:pt idx="33">
                  <c:v> 2007/02/27</c:v>
                </c:pt>
                <c:pt idx="34">
                  <c:v> 2007/02/28</c:v>
                </c:pt>
                <c:pt idx="35">
                  <c:v> 2007/03/01</c:v>
                </c:pt>
                <c:pt idx="36">
                  <c:v> 2007/03/02</c:v>
                </c:pt>
                <c:pt idx="37">
                  <c:v> 2007/03/05</c:v>
                </c:pt>
                <c:pt idx="38">
                  <c:v> 2007/03/06</c:v>
                </c:pt>
                <c:pt idx="39">
                  <c:v> 2007/03/07</c:v>
                </c:pt>
                <c:pt idx="40">
                  <c:v> 2007/03/08</c:v>
                </c:pt>
                <c:pt idx="41">
                  <c:v> 2007/03/09</c:v>
                </c:pt>
                <c:pt idx="42">
                  <c:v> 2007/03/12</c:v>
                </c:pt>
                <c:pt idx="43">
                  <c:v> 2007/03/13</c:v>
                </c:pt>
                <c:pt idx="44">
                  <c:v> 2007/03/14</c:v>
                </c:pt>
                <c:pt idx="45">
                  <c:v> 2007/03/15</c:v>
                </c:pt>
                <c:pt idx="46">
                  <c:v> 2007/03/16</c:v>
                </c:pt>
                <c:pt idx="47">
                  <c:v> 2007/03/19</c:v>
                </c:pt>
                <c:pt idx="48">
                  <c:v> 2007/03/20</c:v>
                </c:pt>
                <c:pt idx="49">
                  <c:v> 2007/03/21</c:v>
                </c:pt>
                <c:pt idx="50">
                  <c:v> 2007/03/22</c:v>
                </c:pt>
                <c:pt idx="51">
                  <c:v> 2007/03/23</c:v>
                </c:pt>
                <c:pt idx="52">
                  <c:v> 2007/03/26</c:v>
                </c:pt>
                <c:pt idx="53">
                  <c:v> 2007/03/27</c:v>
                </c:pt>
                <c:pt idx="54">
                  <c:v> 2007/03/28</c:v>
                </c:pt>
                <c:pt idx="55">
                  <c:v> 2007/03/29</c:v>
                </c:pt>
                <c:pt idx="56">
                  <c:v> 2007/03/30</c:v>
                </c:pt>
                <c:pt idx="57">
                  <c:v> 2007/04/02</c:v>
                </c:pt>
                <c:pt idx="58">
                  <c:v> 2007/04/03</c:v>
                </c:pt>
                <c:pt idx="59">
                  <c:v> 2007/04/04</c:v>
                </c:pt>
                <c:pt idx="60">
                  <c:v> 2007/04/05</c:v>
                </c:pt>
                <c:pt idx="61">
                  <c:v> 2007/04/06</c:v>
                </c:pt>
                <c:pt idx="62">
                  <c:v> 2007/04/09</c:v>
                </c:pt>
                <c:pt idx="63">
                  <c:v> 2007/04/10</c:v>
                </c:pt>
                <c:pt idx="64">
                  <c:v> 2007/04/11</c:v>
                </c:pt>
                <c:pt idx="65">
                  <c:v> 2007/04/12</c:v>
                </c:pt>
                <c:pt idx="66">
                  <c:v> 2007/04/13</c:v>
                </c:pt>
                <c:pt idx="67">
                  <c:v> 2007/04/16</c:v>
                </c:pt>
                <c:pt idx="68">
                  <c:v> 2007/04/17</c:v>
                </c:pt>
                <c:pt idx="69">
                  <c:v> 2007/04/18</c:v>
                </c:pt>
                <c:pt idx="70">
                  <c:v> 2007/04/19</c:v>
                </c:pt>
                <c:pt idx="71">
                  <c:v> 2007/04/20</c:v>
                </c:pt>
                <c:pt idx="72">
                  <c:v> 2007/04/23</c:v>
                </c:pt>
                <c:pt idx="73">
                  <c:v> 2007/04/24</c:v>
                </c:pt>
                <c:pt idx="74">
                  <c:v> 2007/04/25</c:v>
                </c:pt>
                <c:pt idx="75">
                  <c:v> 2007/04/26</c:v>
                </c:pt>
                <c:pt idx="76">
                  <c:v> 2007/04/27</c:v>
                </c:pt>
                <c:pt idx="77">
                  <c:v> 2007/04/30</c:v>
                </c:pt>
                <c:pt idx="78">
                  <c:v> 2007/05/08</c:v>
                </c:pt>
                <c:pt idx="79">
                  <c:v> 2007/05/09</c:v>
                </c:pt>
                <c:pt idx="80">
                  <c:v> 2007/05/10</c:v>
                </c:pt>
                <c:pt idx="81">
                  <c:v> 2007/05/11</c:v>
                </c:pt>
                <c:pt idx="82">
                  <c:v> 2007/05/14</c:v>
                </c:pt>
                <c:pt idx="83">
                  <c:v> 2007/05/15</c:v>
                </c:pt>
                <c:pt idx="84">
                  <c:v> 2007/05/16</c:v>
                </c:pt>
                <c:pt idx="85">
                  <c:v> 2007/05/17</c:v>
                </c:pt>
                <c:pt idx="86">
                  <c:v> 2007/05/18</c:v>
                </c:pt>
                <c:pt idx="87">
                  <c:v> 2007/05/21</c:v>
                </c:pt>
                <c:pt idx="88">
                  <c:v> 2007/05/22</c:v>
                </c:pt>
                <c:pt idx="89">
                  <c:v> 2007/05/23</c:v>
                </c:pt>
                <c:pt idx="90">
                  <c:v> 2007/05/24</c:v>
                </c:pt>
                <c:pt idx="91">
                  <c:v> 2007/05/25</c:v>
                </c:pt>
                <c:pt idx="92">
                  <c:v> 2007/05/28</c:v>
                </c:pt>
                <c:pt idx="93">
                  <c:v> 2007/05/29</c:v>
                </c:pt>
                <c:pt idx="94">
                  <c:v> 2007/05/30</c:v>
                </c:pt>
                <c:pt idx="95">
                  <c:v> 2007/05/31</c:v>
                </c:pt>
                <c:pt idx="96">
                  <c:v> 2007/06/01</c:v>
                </c:pt>
                <c:pt idx="97">
                  <c:v> 2007/06/04</c:v>
                </c:pt>
                <c:pt idx="98">
                  <c:v> 2007/06/05</c:v>
                </c:pt>
                <c:pt idx="99">
                  <c:v> 2007/06/06</c:v>
                </c:pt>
                <c:pt idx="100">
                  <c:v> 2007/06/07</c:v>
                </c:pt>
                <c:pt idx="101">
                  <c:v> 2007/06/08</c:v>
                </c:pt>
                <c:pt idx="102">
                  <c:v> 2007/06/11</c:v>
                </c:pt>
                <c:pt idx="103">
                  <c:v> 2007/06/12</c:v>
                </c:pt>
                <c:pt idx="104">
                  <c:v> 2007/06/13</c:v>
                </c:pt>
                <c:pt idx="105">
                  <c:v> 2007/06/14</c:v>
                </c:pt>
                <c:pt idx="106">
                  <c:v> 2007/06/15</c:v>
                </c:pt>
                <c:pt idx="107">
                  <c:v> 2007/06/18</c:v>
                </c:pt>
                <c:pt idx="108">
                  <c:v> 2007/06/19</c:v>
                </c:pt>
                <c:pt idx="109">
                  <c:v> 2007/06/20</c:v>
                </c:pt>
                <c:pt idx="110">
                  <c:v> 2007/06/21</c:v>
                </c:pt>
                <c:pt idx="111">
                  <c:v> 2007/06/22</c:v>
                </c:pt>
                <c:pt idx="112">
                  <c:v> 2007/06/25</c:v>
                </c:pt>
                <c:pt idx="113">
                  <c:v> 2007/06/26</c:v>
                </c:pt>
                <c:pt idx="114">
                  <c:v> 2007/06/27</c:v>
                </c:pt>
                <c:pt idx="115">
                  <c:v> 2007/06/28</c:v>
                </c:pt>
                <c:pt idx="116">
                  <c:v> 2007/06/29</c:v>
                </c:pt>
                <c:pt idx="117">
                  <c:v> 2007/07/02</c:v>
                </c:pt>
                <c:pt idx="118">
                  <c:v> 2007/07/03</c:v>
                </c:pt>
                <c:pt idx="119">
                  <c:v> 2007/07/04</c:v>
                </c:pt>
                <c:pt idx="120">
                  <c:v> 2007/07/05</c:v>
                </c:pt>
                <c:pt idx="121">
                  <c:v> 2007/07/06</c:v>
                </c:pt>
                <c:pt idx="122">
                  <c:v> 2007/07/09</c:v>
                </c:pt>
                <c:pt idx="123">
                  <c:v> 2007/07/10</c:v>
                </c:pt>
                <c:pt idx="124">
                  <c:v> 2007/07/11</c:v>
                </c:pt>
                <c:pt idx="125">
                  <c:v> 2007/07/12</c:v>
                </c:pt>
                <c:pt idx="126">
                  <c:v> 2007/07/13</c:v>
                </c:pt>
                <c:pt idx="127">
                  <c:v> 2007/07/16</c:v>
                </c:pt>
                <c:pt idx="128">
                  <c:v> 2007/07/17</c:v>
                </c:pt>
                <c:pt idx="129">
                  <c:v> 2007/07/18</c:v>
                </c:pt>
                <c:pt idx="130">
                  <c:v> 2007/07/19</c:v>
                </c:pt>
                <c:pt idx="131">
                  <c:v> 2007/07/20</c:v>
                </c:pt>
                <c:pt idx="132">
                  <c:v> 2007/07/23</c:v>
                </c:pt>
                <c:pt idx="133">
                  <c:v> 2007/07/24</c:v>
                </c:pt>
                <c:pt idx="134">
                  <c:v> 2007/07/25</c:v>
                </c:pt>
                <c:pt idx="135">
                  <c:v> 2007/07/26</c:v>
                </c:pt>
                <c:pt idx="136">
                  <c:v> 2007/07/27</c:v>
                </c:pt>
                <c:pt idx="137">
                  <c:v> 2007/07/30</c:v>
                </c:pt>
                <c:pt idx="138">
                  <c:v> 2007/07/31</c:v>
                </c:pt>
                <c:pt idx="139">
                  <c:v> 2007/08/01</c:v>
                </c:pt>
                <c:pt idx="140">
                  <c:v> 2007/08/02</c:v>
                </c:pt>
                <c:pt idx="141">
                  <c:v> 2007/08/03</c:v>
                </c:pt>
                <c:pt idx="142">
                  <c:v> 2007/08/06</c:v>
                </c:pt>
                <c:pt idx="143">
                  <c:v> 2007/08/07</c:v>
                </c:pt>
                <c:pt idx="144">
                  <c:v> 2007/08/08</c:v>
                </c:pt>
                <c:pt idx="145">
                  <c:v> 2007/08/09</c:v>
                </c:pt>
                <c:pt idx="146">
                  <c:v> 2007/08/10</c:v>
                </c:pt>
                <c:pt idx="147">
                  <c:v> 2007/08/13</c:v>
                </c:pt>
                <c:pt idx="148">
                  <c:v> 2007/08/14</c:v>
                </c:pt>
                <c:pt idx="149">
                  <c:v> 2007/08/15</c:v>
                </c:pt>
                <c:pt idx="150">
                  <c:v> 2007/08/16</c:v>
                </c:pt>
                <c:pt idx="151">
                  <c:v> 2007/08/17</c:v>
                </c:pt>
                <c:pt idx="152">
                  <c:v> 2007/08/20</c:v>
                </c:pt>
                <c:pt idx="153">
                  <c:v> 2007/08/21</c:v>
                </c:pt>
                <c:pt idx="154">
                  <c:v> 2007/08/22</c:v>
                </c:pt>
                <c:pt idx="155">
                  <c:v> 2007/08/23</c:v>
                </c:pt>
                <c:pt idx="156">
                  <c:v> 2007/08/24</c:v>
                </c:pt>
                <c:pt idx="157">
                  <c:v> 2007/08/27</c:v>
                </c:pt>
                <c:pt idx="158">
                  <c:v> 2007/08/28</c:v>
                </c:pt>
                <c:pt idx="159">
                  <c:v> 2007/08/29</c:v>
                </c:pt>
                <c:pt idx="160">
                  <c:v> 2007/08/30</c:v>
                </c:pt>
                <c:pt idx="161">
                  <c:v> 2007/08/31</c:v>
                </c:pt>
                <c:pt idx="162">
                  <c:v> 2007/09/03</c:v>
                </c:pt>
                <c:pt idx="163">
                  <c:v> 2007/09/04</c:v>
                </c:pt>
                <c:pt idx="164">
                  <c:v> 2007/09/05</c:v>
                </c:pt>
                <c:pt idx="165">
                  <c:v> 2007/09/06</c:v>
                </c:pt>
                <c:pt idx="166">
                  <c:v> 2007/09/07</c:v>
                </c:pt>
                <c:pt idx="167">
                  <c:v> 2007/09/10</c:v>
                </c:pt>
                <c:pt idx="168">
                  <c:v> 2007/09/11</c:v>
                </c:pt>
                <c:pt idx="169">
                  <c:v> 2007/09/12</c:v>
                </c:pt>
                <c:pt idx="170">
                  <c:v> 2007/09/13</c:v>
                </c:pt>
                <c:pt idx="171">
                  <c:v> 2007/09/14</c:v>
                </c:pt>
                <c:pt idx="172">
                  <c:v> 2007/09/17</c:v>
                </c:pt>
                <c:pt idx="173">
                  <c:v> 2007/09/18</c:v>
                </c:pt>
                <c:pt idx="174">
                  <c:v> 2007/09/19</c:v>
                </c:pt>
                <c:pt idx="175">
                  <c:v> 2007/09/20</c:v>
                </c:pt>
                <c:pt idx="176">
                  <c:v> 2007/09/21</c:v>
                </c:pt>
                <c:pt idx="177">
                  <c:v> 2007/09/24</c:v>
                </c:pt>
                <c:pt idx="178">
                  <c:v> 2007/09/25</c:v>
                </c:pt>
                <c:pt idx="179">
                  <c:v> 2007/09/26</c:v>
                </c:pt>
                <c:pt idx="180">
                  <c:v> 2007/09/27</c:v>
                </c:pt>
                <c:pt idx="181">
                  <c:v> 2007/09/28</c:v>
                </c:pt>
                <c:pt idx="182">
                  <c:v> 2007/10/08</c:v>
                </c:pt>
                <c:pt idx="183">
                  <c:v> 2007/10/09</c:v>
                </c:pt>
                <c:pt idx="184">
                  <c:v> 2007/10/10</c:v>
                </c:pt>
                <c:pt idx="185">
                  <c:v> 2007/10/11</c:v>
                </c:pt>
                <c:pt idx="186">
                  <c:v> 2007/10/12</c:v>
                </c:pt>
                <c:pt idx="187">
                  <c:v> 2007/10/15</c:v>
                </c:pt>
                <c:pt idx="188">
                  <c:v> 2007/10/16</c:v>
                </c:pt>
                <c:pt idx="189">
                  <c:v> 2007/10/17</c:v>
                </c:pt>
                <c:pt idx="190">
                  <c:v> 2007/10/18</c:v>
                </c:pt>
                <c:pt idx="191">
                  <c:v> 2007/10/19</c:v>
                </c:pt>
                <c:pt idx="192">
                  <c:v> 2007/10/22</c:v>
                </c:pt>
                <c:pt idx="193">
                  <c:v> 2007/10/23</c:v>
                </c:pt>
                <c:pt idx="194">
                  <c:v> 2007/10/24</c:v>
                </c:pt>
                <c:pt idx="195">
                  <c:v> 2007/10/25</c:v>
                </c:pt>
                <c:pt idx="196">
                  <c:v> 2007/10/26</c:v>
                </c:pt>
                <c:pt idx="197">
                  <c:v> 2007/10/29</c:v>
                </c:pt>
                <c:pt idx="198">
                  <c:v> 2007/10/30</c:v>
                </c:pt>
                <c:pt idx="199">
                  <c:v> 2007/10/31</c:v>
                </c:pt>
                <c:pt idx="200">
                  <c:v> 2007/11/01</c:v>
                </c:pt>
                <c:pt idx="201">
                  <c:v> 2007/11/02</c:v>
                </c:pt>
                <c:pt idx="202">
                  <c:v> 2007/11/05</c:v>
                </c:pt>
                <c:pt idx="203">
                  <c:v> 2007/11/06</c:v>
                </c:pt>
                <c:pt idx="204">
                  <c:v> 2007/11/07</c:v>
                </c:pt>
                <c:pt idx="205">
                  <c:v> 2007/11/08</c:v>
                </c:pt>
                <c:pt idx="206">
                  <c:v> 2007/11/09</c:v>
                </c:pt>
                <c:pt idx="207">
                  <c:v> 2007/11/12</c:v>
                </c:pt>
                <c:pt idx="208">
                  <c:v> 2007/11/13</c:v>
                </c:pt>
                <c:pt idx="209">
                  <c:v> 2007/11/14</c:v>
                </c:pt>
                <c:pt idx="210">
                  <c:v> 2007/11/15</c:v>
                </c:pt>
                <c:pt idx="211">
                  <c:v> 2007/11/16</c:v>
                </c:pt>
                <c:pt idx="212">
                  <c:v> 2007/11/19</c:v>
                </c:pt>
                <c:pt idx="213">
                  <c:v> 2007/11/20</c:v>
                </c:pt>
                <c:pt idx="214">
                  <c:v> 2007/11/21</c:v>
                </c:pt>
                <c:pt idx="215">
                  <c:v> 2007/11/22</c:v>
                </c:pt>
                <c:pt idx="216">
                  <c:v> 2007/11/23</c:v>
                </c:pt>
                <c:pt idx="217">
                  <c:v> 2007/11/26</c:v>
                </c:pt>
                <c:pt idx="218">
                  <c:v> 2007/11/27</c:v>
                </c:pt>
                <c:pt idx="219">
                  <c:v> 2007/11/28</c:v>
                </c:pt>
                <c:pt idx="220">
                  <c:v> 2007/11/29</c:v>
                </c:pt>
                <c:pt idx="221">
                  <c:v> 2007/11/30</c:v>
                </c:pt>
                <c:pt idx="222">
                  <c:v> 2007/12/03</c:v>
                </c:pt>
                <c:pt idx="223">
                  <c:v> 2007/12/04</c:v>
                </c:pt>
                <c:pt idx="224">
                  <c:v> 2007/12/05</c:v>
                </c:pt>
                <c:pt idx="225">
                  <c:v> 2007/12/06</c:v>
                </c:pt>
                <c:pt idx="226">
                  <c:v> 2007/12/07</c:v>
                </c:pt>
                <c:pt idx="227">
                  <c:v> 2007/12/10</c:v>
                </c:pt>
                <c:pt idx="228">
                  <c:v> 2007/12/11</c:v>
                </c:pt>
                <c:pt idx="229">
                  <c:v> 2007/12/12</c:v>
                </c:pt>
                <c:pt idx="230">
                  <c:v> 2007/12/13</c:v>
                </c:pt>
                <c:pt idx="231">
                  <c:v> 2007/12/14</c:v>
                </c:pt>
                <c:pt idx="232">
                  <c:v> 2007/12/17</c:v>
                </c:pt>
                <c:pt idx="233">
                  <c:v> 2007/12/18</c:v>
                </c:pt>
                <c:pt idx="234">
                  <c:v> 2007/12/19</c:v>
                </c:pt>
                <c:pt idx="235">
                  <c:v> 2007/12/20</c:v>
                </c:pt>
                <c:pt idx="236">
                  <c:v> 2007/12/21</c:v>
                </c:pt>
                <c:pt idx="237">
                  <c:v> 2007/12/24</c:v>
                </c:pt>
                <c:pt idx="238">
                  <c:v> 2007/12/25</c:v>
                </c:pt>
                <c:pt idx="239">
                  <c:v> 2007/12/26</c:v>
                </c:pt>
                <c:pt idx="240">
                  <c:v> 2007/12/27</c:v>
                </c:pt>
                <c:pt idx="241">
                  <c:v> 2007/12/28</c:v>
                </c:pt>
                <c:pt idx="242">
                  <c:v> 2008/01/02</c:v>
                </c:pt>
                <c:pt idx="243">
                  <c:v> 2008/01/03</c:v>
                </c:pt>
                <c:pt idx="244">
                  <c:v> 2008/01/04</c:v>
                </c:pt>
                <c:pt idx="245">
                  <c:v> 2008/01/07</c:v>
                </c:pt>
                <c:pt idx="246">
                  <c:v> 2008/01/08</c:v>
                </c:pt>
                <c:pt idx="247">
                  <c:v> 2008/01/09</c:v>
                </c:pt>
                <c:pt idx="248">
                  <c:v> 2008/01/10</c:v>
                </c:pt>
                <c:pt idx="249">
                  <c:v> 2008/01/11</c:v>
                </c:pt>
                <c:pt idx="250">
                  <c:v> 2008/01/14</c:v>
                </c:pt>
                <c:pt idx="251">
                  <c:v> 2008/01/15</c:v>
                </c:pt>
                <c:pt idx="252">
                  <c:v> 2008/01/16</c:v>
                </c:pt>
                <c:pt idx="253">
                  <c:v> 2008/01/17</c:v>
                </c:pt>
                <c:pt idx="254">
                  <c:v> 2008/01/18</c:v>
                </c:pt>
                <c:pt idx="255">
                  <c:v> 2008/01/21</c:v>
                </c:pt>
                <c:pt idx="256">
                  <c:v> 2008/01/22</c:v>
                </c:pt>
                <c:pt idx="257">
                  <c:v> 2008/01/23</c:v>
                </c:pt>
                <c:pt idx="258">
                  <c:v> 2008/01/24</c:v>
                </c:pt>
                <c:pt idx="259">
                  <c:v> 2008/01/25</c:v>
                </c:pt>
                <c:pt idx="260">
                  <c:v> 2008/01/28</c:v>
                </c:pt>
                <c:pt idx="261">
                  <c:v> 2008/01/29</c:v>
                </c:pt>
                <c:pt idx="262">
                  <c:v> 2008/01/30</c:v>
                </c:pt>
                <c:pt idx="263">
                  <c:v> 2008/01/31</c:v>
                </c:pt>
                <c:pt idx="264">
                  <c:v> 2008/02/01</c:v>
                </c:pt>
                <c:pt idx="265">
                  <c:v> 2008/02/04</c:v>
                </c:pt>
                <c:pt idx="266">
                  <c:v> 2008/02/05</c:v>
                </c:pt>
                <c:pt idx="267">
                  <c:v> 2008/02/13</c:v>
                </c:pt>
                <c:pt idx="268">
                  <c:v> 2008/02/14</c:v>
                </c:pt>
                <c:pt idx="269">
                  <c:v> 2008/02/15</c:v>
                </c:pt>
                <c:pt idx="270">
                  <c:v> 2008/02/18</c:v>
                </c:pt>
                <c:pt idx="271">
                  <c:v> 2008/02/19</c:v>
                </c:pt>
                <c:pt idx="272">
                  <c:v> 2008/02/20</c:v>
                </c:pt>
                <c:pt idx="273">
                  <c:v> 2008/02/21</c:v>
                </c:pt>
                <c:pt idx="274">
                  <c:v> 2008/02/22</c:v>
                </c:pt>
                <c:pt idx="275">
                  <c:v> 2008/02/25</c:v>
                </c:pt>
                <c:pt idx="276">
                  <c:v> 2008/02/26</c:v>
                </c:pt>
                <c:pt idx="277">
                  <c:v> 2008/02/27</c:v>
                </c:pt>
                <c:pt idx="278">
                  <c:v> 2008/02/28</c:v>
                </c:pt>
                <c:pt idx="279">
                  <c:v> 2008/02/29</c:v>
                </c:pt>
                <c:pt idx="280">
                  <c:v> 2008/03/03</c:v>
                </c:pt>
                <c:pt idx="281">
                  <c:v> 2008/03/04</c:v>
                </c:pt>
                <c:pt idx="282">
                  <c:v> 2008/03/05</c:v>
                </c:pt>
                <c:pt idx="283">
                  <c:v> 2008/03/06</c:v>
                </c:pt>
                <c:pt idx="284">
                  <c:v> 2008/03/07</c:v>
                </c:pt>
                <c:pt idx="285">
                  <c:v> 2008/03/10</c:v>
                </c:pt>
                <c:pt idx="286">
                  <c:v> 2008/03/11</c:v>
                </c:pt>
                <c:pt idx="287">
                  <c:v> 2008/03/12</c:v>
                </c:pt>
                <c:pt idx="288">
                  <c:v> 2008/03/13</c:v>
                </c:pt>
                <c:pt idx="289">
                  <c:v> 2008/03/14</c:v>
                </c:pt>
                <c:pt idx="290">
                  <c:v> 2008/03/17</c:v>
                </c:pt>
                <c:pt idx="291">
                  <c:v> 2008/03/18</c:v>
                </c:pt>
                <c:pt idx="292">
                  <c:v> 2008/03/19</c:v>
                </c:pt>
                <c:pt idx="293">
                  <c:v> 2008/03/20</c:v>
                </c:pt>
                <c:pt idx="294">
                  <c:v> 2008/03/21</c:v>
                </c:pt>
                <c:pt idx="295">
                  <c:v> 2008/03/24</c:v>
                </c:pt>
                <c:pt idx="296">
                  <c:v> 2008/03/25</c:v>
                </c:pt>
                <c:pt idx="297">
                  <c:v> 2008/03/26</c:v>
                </c:pt>
                <c:pt idx="298">
                  <c:v> 2008/03/27</c:v>
                </c:pt>
                <c:pt idx="299">
                  <c:v> 2008/03/28</c:v>
                </c:pt>
                <c:pt idx="300">
                  <c:v> 2008/03/31</c:v>
                </c:pt>
                <c:pt idx="301">
                  <c:v> 2008/04/01</c:v>
                </c:pt>
                <c:pt idx="302">
                  <c:v> 2008/04/02</c:v>
                </c:pt>
                <c:pt idx="303">
                  <c:v> 2008/04/03</c:v>
                </c:pt>
                <c:pt idx="304">
                  <c:v> 2008/04/07</c:v>
                </c:pt>
                <c:pt idx="305">
                  <c:v> 2008/04/08</c:v>
                </c:pt>
                <c:pt idx="306">
                  <c:v> 2008/04/09</c:v>
                </c:pt>
                <c:pt idx="307">
                  <c:v> 2008/04/10</c:v>
                </c:pt>
                <c:pt idx="308">
                  <c:v> 2008/04/11</c:v>
                </c:pt>
                <c:pt idx="309">
                  <c:v> 2008/04/14</c:v>
                </c:pt>
                <c:pt idx="310">
                  <c:v> 2008/04/15</c:v>
                </c:pt>
                <c:pt idx="311">
                  <c:v> 2008/04/16</c:v>
                </c:pt>
                <c:pt idx="312">
                  <c:v> 2008/04/17</c:v>
                </c:pt>
                <c:pt idx="313">
                  <c:v> 2008/04/18</c:v>
                </c:pt>
                <c:pt idx="314">
                  <c:v> 2008/04/21</c:v>
                </c:pt>
                <c:pt idx="315">
                  <c:v> 2008/04/22</c:v>
                </c:pt>
                <c:pt idx="316">
                  <c:v> 2008/04/23</c:v>
                </c:pt>
                <c:pt idx="317">
                  <c:v> 2008/04/24</c:v>
                </c:pt>
                <c:pt idx="318">
                  <c:v> 2008/04/25</c:v>
                </c:pt>
                <c:pt idx="319">
                  <c:v> 2008/04/28</c:v>
                </c:pt>
                <c:pt idx="320">
                  <c:v> 2008/04/29</c:v>
                </c:pt>
                <c:pt idx="321">
                  <c:v> 2008/04/30</c:v>
                </c:pt>
                <c:pt idx="322">
                  <c:v> 2008/05/05</c:v>
                </c:pt>
                <c:pt idx="323">
                  <c:v> 2008/05/06</c:v>
                </c:pt>
                <c:pt idx="324">
                  <c:v> 2008/05/07</c:v>
                </c:pt>
                <c:pt idx="325">
                  <c:v> 2008/05/08</c:v>
                </c:pt>
                <c:pt idx="326">
                  <c:v> 2008/05/09</c:v>
                </c:pt>
                <c:pt idx="327">
                  <c:v> 2008/05/12</c:v>
                </c:pt>
                <c:pt idx="328">
                  <c:v> 2008/05/13</c:v>
                </c:pt>
                <c:pt idx="329">
                  <c:v> 2008/05/14</c:v>
                </c:pt>
                <c:pt idx="330">
                  <c:v> 2008/05/15</c:v>
                </c:pt>
                <c:pt idx="331">
                  <c:v> 2008/05/16</c:v>
                </c:pt>
                <c:pt idx="332">
                  <c:v> 2008/05/19</c:v>
                </c:pt>
                <c:pt idx="333">
                  <c:v> 2008/05/20</c:v>
                </c:pt>
                <c:pt idx="334">
                  <c:v> 2008/05/21</c:v>
                </c:pt>
                <c:pt idx="335">
                  <c:v> 2008/05/22</c:v>
                </c:pt>
                <c:pt idx="336">
                  <c:v> 2008/05/23</c:v>
                </c:pt>
                <c:pt idx="337">
                  <c:v> 2008/05/26</c:v>
                </c:pt>
                <c:pt idx="338">
                  <c:v> 2008/05/27</c:v>
                </c:pt>
                <c:pt idx="339">
                  <c:v> 2008/05/28</c:v>
                </c:pt>
                <c:pt idx="340">
                  <c:v> 2008/05/29</c:v>
                </c:pt>
                <c:pt idx="341">
                  <c:v> 2008/05/30</c:v>
                </c:pt>
                <c:pt idx="342">
                  <c:v> 2008/06/02</c:v>
                </c:pt>
                <c:pt idx="343">
                  <c:v> 2008/06/03</c:v>
                </c:pt>
                <c:pt idx="344">
                  <c:v> 2008/06/04</c:v>
                </c:pt>
                <c:pt idx="345">
                  <c:v> 2008/06/05</c:v>
                </c:pt>
                <c:pt idx="346">
                  <c:v> 2008/06/06</c:v>
                </c:pt>
                <c:pt idx="347">
                  <c:v> 2008/06/10</c:v>
                </c:pt>
                <c:pt idx="348">
                  <c:v> 2008/06/11</c:v>
                </c:pt>
                <c:pt idx="349">
                  <c:v> 2008/06/12</c:v>
                </c:pt>
                <c:pt idx="350">
                  <c:v> 2008/06/13</c:v>
                </c:pt>
                <c:pt idx="351">
                  <c:v> 2008/06/16</c:v>
                </c:pt>
                <c:pt idx="352">
                  <c:v> 2008/06/17</c:v>
                </c:pt>
                <c:pt idx="353">
                  <c:v> 2008/06/18</c:v>
                </c:pt>
                <c:pt idx="354">
                  <c:v> 2008/06/19</c:v>
                </c:pt>
                <c:pt idx="355">
                  <c:v> 2008/06/20</c:v>
                </c:pt>
                <c:pt idx="356">
                  <c:v> 2008/06/23</c:v>
                </c:pt>
                <c:pt idx="357">
                  <c:v> 2008/06/24</c:v>
                </c:pt>
                <c:pt idx="358">
                  <c:v> 2008/06/25</c:v>
                </c:pt>
                <c:pt idx="359">
                  <c:v> 2008/06/26</c:v>
                </c:pt>
                <c:pt idx="360">
                  <c:v> 2008/06/27</c:v>
                </c:pt>
                <c:pt idx="361">
                  <c:v> 2008/06/30</c:v>
                </c:pt>
                <c:pt idx="362">
                  <c:v> 2008/07/01</c:v>
                </c:pt>
                <c:pt idx="363">
                  <c:v> 2008/07/02</c:v>
                </c:pt>
                <c:pt idx="364">
                  <c:v> 2008/07/03</c:v>
                </c:pt>
                <c:pt idx="365">
                  <c:v> 2008/07/04</c:v>
                </c:pt>
                <c:pt idx="366">
                  <c:v> 2008/07/07</c:v>
                </c:pt>
                <c:pt idx="367">
                  <c:v> 2008/07/08</c:v>
                </c:pt>
                <c:pt idx="368">
                  <c:v> 2008/07/09</c:v>
                </c:pt>
                <c:pt idx="369">
                  <c:v> 2008/07/10</c:v>
                </c:pt>
                <c:pt idx="370">
                  <c:v> 2008/07/11</c:v>
                </c:pt>
                <c:pt idx="371">
                  <c:v> 2008/07/14</c:v>
                </c:pt>
                <c:pt idx="372">
                  <c:v> 2008/07/15</c:v>
                </c:pt>
                <c:pt idx="373">
                  <c:v> 2008/07/16</c:v>
                </c:pt>
                <c:pt idx="374">
                  <c:v> 2008/07/17</c:v>
                </c:pt>
                <c:pt idx="375">
                  <c:v> 2008/07/18</c:v>
                </c:pt>
                <c:pt idx="376">
                  <c:v> 2008/07/21</c:v>
                </c:pt>
                <c:pt idx="377">
                  <c:v> 2008/07/22</c:v>
                </c:pt>
                <c:pt idx="378">
                  <c:v> 2008/07/23</c:v>
                </c:pt>
                <c:pt idx="379">
                  <c:v> 2008/07/24</c:v>
                </c:pt>
                <c:pt idx="380">
                  <c:v> 2008/07/25</c:v>
                </c:pt>
                <c:pt idx="381">
                  <c:v> 2008/07/28</c:v>
                </c:pt>
                <c:pt idx="382">
                  <c:v> 2008/07/29</c:v>
                </c:pt>
                <c:pt idx="383">
                  <c:v> 2008/07/30</c:v>
                </c:pt>
                <c:pt idx="384">
                  <c:v> 2008/07/31</c:v>
                </c:pt>
                <c:pt idx="385">
                  <c:v> 2008/08/01</c:v>
                </c:pt>
                <c:pt idx="386">
                  <c:v> 2008/08/04</c:v>
                </c:pt>
                <c:pt idx="387">
                  <c:v> 2008/08/05</c:v>
                </c:pt>
                <c:pt idx="388">
                  <c:v> 2008/08/06</c:v>
                </c:pt>
                <c:pt idx="389">
                  <c:v> 2008/08/07</c:v>
                </c:pt>
                <c:pt idx="390">
                  <c:v> 2008/08/08</c:v>
                </c:pt>
                <c:pt idx="391">
                  <c:v> 2008/08/11</c:v>
                </c:pt>
                <c:pt idx="392">
                  <c:v> 2008/08/12</c:v>
                </c:pt>
                <c:pt idx="393">
                  <c:v> 2008/08/13</c:v>
                </c:pt>
                <c:pt idx="394">
                  <c:v> 2008/08/14</c:v>
                </c:pt>
                <c:pt idx="395">
                  <c:v> 2008/08/15</c:v>
                </c:pt>
                <c:pt idx="396">
                  <c:v> 2008/08/18</c:v>
                </c:pt>
                <c:pt idx="397">
                  <c:v> 2008/08/19</c:v>
                </c:pt>
                <c:pt idx="398">
                  <c:v> 2008/08/20</c:v>
                </c:pt>
                <c:pt idx="399">
                  <c:v> 2008/08/21</c:v>
                </c:pt>
                <c:pt idx="400">
                  <c:v> 2008/08/22</c:v>
                </c:pt>
                <c:pt idx="401">
                  <c:v> 2008/08/25</c:v>
                </c:pt>
                <c:pt idx="402">
                  <c:v> 2008/08/26</c:v>
                </c:pt>
                <c:pt idx="403">
                  <c:v> 2008/08/27</c:v>
                </c:pt>
                <c:pt idx="404">
                  <c:v> 2008/08/28</c:v>
                </c:pt>
                <c:pt idx="405">
                  <c:v> 2008/08/29</c:v>
                </c:pt>
                <c:pt idx="406">
                  <c:v> 2008/09/01</c:v>
                </c:pt>
                <c:pt idx="407">
                  <c:v> 2008/09/02</c:v>
                </c:pt>
                <c:pt idx="408">
                  <c:v> 2008/09/03</c:v>
                </c:pt>
                <c:pt idx="409">
                  <c:v> 2008/09/04</c:v>
                </c:pt>
                <c:pt idx="410">
                  <c:v> 2008/09/05</c:v>
                </c:pt>
                <c:pt idx="411">
                  <c:v> 2008/09/08</c:v>
                </c:pt>
                <c:pt idx="412">
                  <c:v> 2008/09/09</c:v>
                </c:pt>
                <c:pt idx="413">
                  <c:v> 2008/09/10</c:v>
                </c:pt>
                <c:pt idx="414">
                  <c:v> 2008/09/11</c:v>
                </c:pt>
                <c:pt idx="415">
                  <c:v> 2008/09/12</c:v>
                </c:pt>
                <c:pt idx="416">
                  <c:v> 2008/09/16</c:v>
                </c:pt>
                <c:pt idx="417">
                  <c:v> 2008/09/17</c:v>
                </c:pt>
                <c:pt idx="418">
                  <c:v> 2008/09/18</c:v>
                </c:pt>
                <c:pt idx="419">
                  <c:v> 2008/09/19</c:v>
                </c:pt>
                <c:pt idx="420">
                  <c:v> 2008/09/22</c:v>
                </c:pt>
                <c:pt idx="421">
                  <c:v> 2008/09/23</c:v>
                </c:pt>
                <c:pt idx="422">
                  <c:v> 2008/09/24</c:v>
                </c:pt>
                <c:pt idx="423">
                  <c:v> 2008/09/25</c:v>
                </c:pt>
                <c:pt idx="424">
                  <c:v> 2008/09/26</c:v>
                </c:pt>
                <c:pt idx="425">
                  <c:v> 2008/10/06</c:v>
                </c:pt>
                <c:pt idx="426">
                  <c:v> 2008/10/07</c:v>
                </c:pt>
                <c:pt idx="427">
                  <c:v> 2008/10/08</c:v>
                </c:pt>
                <c:pt idx="428">
                  <c:v> 2008/10/09</c:v>
                </c:pt>
                <c:pt idx="429">
                  <c:v> 2008/10/10</c:v>
                </c:pt>
                <c:pt idx="430">
                  <c:v> 2008/10/13</c:v>
                </c:pt>
                <c:pt idx="431">
                  <c:v> 2008/10/14</c:v>
                </c:pt>
                <c:pt idx="432">
                  <c:v> 2008/10/15</c:v>
                </c:pt>
                <c:pt idx="433">
                  <c:v> 2008/10/16</c:v>
                </c:pt>
                <c:pt idx="434">
                  <c:v> 2008/10/17</c:v>
                </c:pt>
                <c:pt idx="435">
                  <c:v> 2008/10/20</c:v>
                </c:pt>
                <c:pt idx="436">
                  <c:v> 2008/10/21</c:v>
                </c:pt>
                <c:pt idx="437">
                  <c:v> 2008/10/22</c:v>
                </c:pt>
                <c:pt idx="438">
                  <c:v> 2008/10/23</c:v>
                </c:pt>
                <c:pt idx="439">
                  <c:v> 2008/10/24</c:v>
                </c:pt>
                <c:pt idx="440">
                  <c:v> 2008/10/27</c:v>
                </c:pt>
                <c:pt idx="441">
                  <c:v> 2008/10/28</c:v>
                </c:pt>
                <c:pt idx="442">
                  <c:v> 2008/10/29</c:v>
                </c:pt>
                <c:pt idx="443">
                  <c:v> 2008/10/30</c:v>
                </c:pt>
                <c:pt idx="444">
                  <c:v> 2008/10/31</c:v>
                </c:pt>
                <c:pt idx="445">
                  <c:v> 2008/11/03</c:v>
                </c:pt>
                <c:pt idx="446">
                  <c:v> 2008/11/04</c:v>
                </c:pt>
                <c:pt idx="447">
                  <c:v> 2008/11/05</c:v>
                </c:pt>
                <c:pt idx="448">
                  <c:v> 2008/11/06</c:v>
                </c:pt>
                <c:pt idx="449">
                  <c:v> 2008/11/07</c:v>
                </c:pt>
                <c:pt idx="450">
                  <c:v> 2008/11/10</c:v>
                </c:pt>
                <c:pt idx="451">
                  <c:v> 2008/11/11</c:v>
                </c:pt>
                <c:pt idx="452">
                  <c:v> 2008/11/12</c:v>
                </c:pt>
                <c:pt idx="453">
                  <c:v> 2008/11/13</c:v>
                </c:pt>
                <c:pt idx="454">
                  <c:v> 2008/11/14</c:v>
                </c:pt>
                <c:pt idx="455">
                  <c:v> 2008/11/17</c:v>
                </c:pt>
                <c:pt idx="456">
                  <c:v> 2008/11/18</c:v>
                </c:pt>
                <c:pt idx="457">
                  <c:v> 2008/11/19</c:v>
                </c:pt>
                <c:pt idx="458">
                  <c:v> 2008/11/20</c:v>
                </c:pt>
                <c:pt idx="459">
                  <c:v> 2008/11/21</c:v>
                </c:pt>
                <c:pt idx="460">
                  <c:v> 2008/11/24</c:v>
                </c:pt>
                <c:pt idx="461">
                  <c:v> 2008/11/25</c:v>
                </c:pt>
                <c:pt idx="462">
                  <c:v> 2008/11/26</c:v>
                </c:pt>
                <c:pt idx="463">
                  <c:v> 2008/11/27</c:v>
                </c:pt>
                <c:pt idx="464">
                  <c:v> 2008/11/28</c:v>
                </c:pt>
                <c:pt idx="465">
                  <c:v> 2008/12/01</c:v>
                </c:pt>
                <c:pt idx="466">
                  <c:v> 2008/12/02</c:v>
                </c:pt>
                <c:pt idx="467">
                  <c:v> 2008/12/03</c:v>
                </c:pt>
                <c:pt idx="468">
                  <c:v> 2008/12/04</c:v>
                </c:pt>
                <c:pt idx="469">
                  <c:v> 2008/12/05</c:v>
                </c:pt>
                <c:pt idx="470">
                  <c:v> 2008/12/08</c:v>
                </c:pt>
                <c:pt idx="471">
                  <c:v> 2008/12/09</c:v>
                </c:pt>
                <c:pt idx="472">
                  <c:v> 2008/12/10</c:v>
                </c:pt>
                <c:pt idx="473">
                  <c:v> 2008/12/11</c:v>
                </c:pt>
                <c:pt idx="474">
                  <c:v> 2008/12/12</c:v>
                </c:pt>
                <c:pt idx="475">
                  <c:v> 2008/12/15</c:v>
                </c:pt>
                <c:pt idx="476">
                  <c:v> 2008/12/16</c:v>
                </c:pt>
                <c:pt idx="477">
                  <c:v> 2008/12/17</c:v>
                </c:pt>
                <c:pt idx="478">
                  <c:v> 2008/12/18</c:v>
                </c:pt>
                <c:pt idx="479">
                  <c:v> 2008/12/19</c:v>
                </c:pt>
                <c:pt idx="480">
                  <c:v> 2008/12/22</c:v>
                </c:pt>
                <c:pt idx="481">
                  <c:v> 2008/12/23</c:v>
                </c:pt>
                <c:pt idx="482">
                  <c:v> 2008/12/24</c:v>
                </c:pt>
                <c:pt idx="483">
                  <c:v> 2008/12/25</c:v>
                </c:pt>
                <c:pt idx="484">
                  <c:v> 2008/12/26</c:v>
                </c:pt>
                <c:pt idx="485">
                  <c:v> 2008/12/29</c:v>
                </c:pt>
                <c:pt idx="486">
                  <c:v> 2008/12/30</c:v>
                </c:pt>
                <c:pt idx="487">
                  <c:v> 2008/12/31</c:v>
                </c:pt>
                <c:pt idx="488">
                  <c:v> 2009/01/05</c:v>
                </c:pt>
                <c:pt idx="489">
                  <c:v> 2009/01/06</c:v>
                </c:pt>
                <c:pt idx="490">
                  <c:v> 2009/01/07</c:v>
                </c:pt>
                <c:pt idx="491">
                  <c:v> 2009/01/08</c:v>
                </c:pt>
                <c:pt idx="492">
                  <c:v> 2009/01/09</c:v>
                </c:pt>
                <c:pt idx="493">
                  <c:v> 2009/01/12</c:v>
                </c:pt>
                <c:pt idx="494">
                  <c:v> 2009/01/13</c:v>
                </c:pt>
                <c:pt idx="495">
                  <c:v> 2009/01/14</c:v>
                </c:pt>
                <c:pt idx="496">
                  <c:v> 2009/01/15</c:v>
                </c:pt>
                <c:pt idx="497">
                  <c:v> 2009/01/16</c:v>
                </c:pt>
                <c:pt idx="498">
                  <c:v> 2009/01/19</c:v>
                </c:pt>
                <c:pt idx="499">
                  <c:v> 2009/01/20</c:v>
                </c:pt>
                <c:pt idx="500">
                  <c:v> 2009/01/21</c:v>
                </c:pt>
                <c:pt idx="501">
                  <c:v> 2009/01/22</c:v>
                </c:pt>
                <c:pt idx="502">
                  <c:v> 2009/01/23</c:v>
                </c:pt>
                <c:pt idx="503">
                  <c:v> 2009/02/02</c:v>
                </c:pt>
                <c:pt idx="504">
                  <c:v> 2009/02/03</c:v>
                </c:pt>
                <c:pt idx="505">
                  <c:v> 2009/02/04</c:v>
                </c:pt>
                <c:pt idx="506">
                  <c:v> 2009/02/05</c:v>
                </c:pt>
                <c:pt idx="507">
                  <c:v> 2009/02/06</c:v>
                </c:pt>
                <c:pt idx="508">
                  <c:v> 2009/02/09</c:v>
                </c:pt>
                <c:pt idx="509">
                  <c:v> 2009/02/10</c:v>
                </c:pt>
                <c:pt idx="510">
                  <c:v> 2009/02/11</c:v>
                </c:pt>
                <c:pt idx="511">
                  <c:v> 2009/02/12</c:v>
                </c:pt>
                <c:pt idx="512">
                  <c:v> 2009/02/13</c:v>
                </c:pt>
                <c:pt idx="513">
                  <c:v> 2009/02/16</c:v>
                </c:pt>
                <c:pt idx="514">
                  <c:v> 2009/02/17</c:v>
                </c:pt>
                <c:pt idx="515">
                  <c:v> 2009/02/18</c:v>
                </c:pt>
                <c:pt idx="516">
                  <c:v> 2009/02/19</c:v>
                </c:pt>
                <c:pt idx="517">
                  <c:v> 2009/02/20</c:v>
                </c:pt>
                <c:pt idx="518">
                  <c:v> 2009/02/23</c:v>
                </c:pt>
                <c:pt idx="519">
                  <c:v> 2009/02/24</c:v>
                </c:pt>
                <c:pt idx="520">
                  <c:v> 2009/02/25</c:v>
                </c:pt>
                <c:pt idx="521">
                  <c:v> 2009/02/26</c:v>
                </c:pt>
                <c:pt idx="522">
                  <c:v> 2009/02/27</c:v>
                </c:pt>
                <c:pt idx="523">
                  <c:v> 2009/03/02</c:v>
                </c:pt>
                <c:pt idx="524">
                  <c:v> 2009/03/03</c:v>
                </c:pt>
                <c:pt idx="525">
                  <c:v> 2009/03/04</c:v>
                </c:pt>
                <c:pt idx="526">
                  <c:v> 2009/03/05</c:v>
                </c:pt>
                <c:pt idx="527">
                  <c:v> 2009/03/06</c:v>
                </c:pt>
                <c:pt idx="528">
                  <c:v> 2009/03/09</c:v>
                </c:pt>
                <c:pt idx="529">
                  <c:v> 2009/03/10</c:v>
                </c:pt>
                <c:pt idx="530">
                  <c:v> 2009/03/11</c:v>
                </c:pt>
                <c:pt idx="531">
                  <c:v> 2009/03/12</c:v>
                </c:pt>
                <c:pt idx="532">
                  <c:v> 2009/03/13</c:v>
                </c:pt>
                <c:pt idx="533">
                  <c:v> 2009/03/16</c:v>
                </c:pt>
                <c:pt idx="534">
                  <c:v> 2009/03/17</c:v>
                </c:pt>
                <c:pt idx="535">
                  <c:v> 2009/03/18</c:v>
                </c:pt>
                <c:pt idx="536">
                  <c:v> 2009/03/19</c:v>
                </c:pt>
                <c:pt idx="537">
                  <c:v> 2009/03/20</c:v>
                </c:pt>
                <c:pt idx="538">
                  <c:v> 2009/03/23</c:v>
                </c:pt>
                <c:pt idx="539">
                  <c:v> 2009/03/24</c:v>
                </c:pt>
                <c:pt idx="540">
                  <c:v> 2009/03/25</c:v>
                </c:pt>
                <c:pt idx="541">
                  <c:v> 2009/03/26</c:v>
                </c:pt>
                <c:pt idx="542">
                  <c:v> 2009/03/27</c:v>
                </c:pt>
                <c:pt idx="543">
                  <c:v> 2009/03/30</c:v>
                </c:pt>
                <c:pt idx="544">
                  <c:v> 2009/03/31</c:v>
                </c:pt>
                <c:pt idx="545">
                  <c:v> 2009/04/01</c:v>
                </c:pt>
                <c:pt idx="546">
                  <c:v> 2009/04/02</c:v>
                </c:pt>
                <c:pt idx="547">
                  <c:v> 2009/04/03</c:v>
                </c:pt>
                <c:pt idx="548">
                  <c:v> 2009/04/07</c:v>
                </c:pt>
                <c:pt idx="549">
                  <c:v> 2009/04/08</c:v>
                </c:pt>
                <c:pt idx="550">
                  <c:v> 2009/04/09</c:v>
                </c:pt>
                <c:pt idx="551">
                  <c:v> 2009/04/10</c:v>
                </c:pt>
                <c:pt idx="552">
                  <c:v> 2009/04/13</c:v>
                </c:pt>
                <c:pt idx="553">
                  <c:v> 2009/04/14</c:v>
                </c:pt>
                <c:pt idx="554">
                  <c:v> 2009/04/15</c:v>
                </c:pt>
                <c:pt idx="555">
                  <c:v> 2009/04/16</c:v>
                </c:pt>
                <c:pt idx="556">
                  <c:v> 2009/04/17</c:v>
                </c:pt>
                <c:pt idx="557">
                  <c:v> 2009/04/20</c:v>
                </c:pt>
                <c:pt idx="558">
                  <c:v> 2009/04/21</c:v>
                </c:pt>
                <c:pt idx="559">
                  <c:v> 2009/04/22</c:v>
                </c:pt>
                <c:pt idx="560">
                  <c:v> 2009/04/23</c:v>
                </c:pt>
                <c:pt idx="561">
                  <c:v> 2009/04/24</c:v>
                </c:pt>
                <c:pt idx="562">
                  <c:v> 2009/04/27</c:v>
                </c:pt>
                <c:pt idx="563">
                  <c:v> 2009/04/28</c:v>
                </c:pt>
                <c:pt idx="564">
                  <c:v> 2009/04/29</c:v>
                </c:pt>
                <c:pt idx="565">
                  <c:v> 2009/04/30</c:v>
                </c:pt>
                <c:pt idx="566">
                  <c:v> 2009/05/04</c:v>
                </c:pt>
                <c:pt idx="567">
                  <c:v> 2009/05/05</c:v>
                </c:pt>
                <c:pt idx="568">
                  <c:v> 2009/05/06</c:v>
                </c:pt>
                <c:pt idx="569">
                  <c:v> 2009/05/07</c:v>
                </c:pt>
                <c:pt idx="570">
                  <c:v> 2009/05/08</c:v>
                </c:pt>
                <c:pt idx="571">
                  <c:v> 2009/05/11</c:v>
                </c:pt>
                <c:pt idx="572">
                  <c:v> 2009/05/12</c:v>
                </c:pt>
                <c:pt idx="573">
                  <c:v> 2009/05/13</c:v>
                </c:pt>
                <c:pt idx="574">
                  <c:v> 2009/05/14</c:v>
                </c:pt>
                <c:pt idx="575">
                  <c:v> 2009/05/15</c:v>
                </c:pt>
                <c:pt idx="576">
                  <c:v> 2009/05/18</c:v>
                </c:pt>
                <c:pt idx="577">
                  <c:v> 2009/05/19</c:v>
                </c:pt>
                <c:pt idx="578">
                  <c:v> 2009/05/20</c:v>
                </c:pt>
                <c:pt idx="579">
                  <c:v> 2009/05/21</c:v>
                </c:pt>
                <c:pt idx="580">
                  <c:v> 2009/05/22</c:v>
                </c:pt>
                <c:pt idx="581">
                  <c:v> 2009/05/25</c:v>
                </c:pt>
                <c:pt idx="582">
                  <c:v> 2009/05/26</c:v>
                </c:pt>
                <c:pt idx="583">
                  <c:v> 2009/05/27</c:v>
                </c:pt>
                <c:pt idx="584">
                  <c:v> 2009/06/01</c:v>
                </c:pt>
                <c:pt idx="585">
                  <c:v> 2009/06/02</c:v>
                </c:pt>
                <c:pt idx="586">
                  <c:v> 2009/06/03</c:v>
                </c:pt>
                <c:pt idx="587">
                  <c:v> 2009/06/04</c:v>
                </c:pt>
                <c:pt idx="588">
                  <c:v> 2009/06/05</c:v>
                </c:pt>
                <c:pt idx="589">
                  <c:v> 2009/06/08</c:v>
                </c:pt>
                <c:pt idx="590">
                  <c:v> 2009/06/09</c:v>
                </c:pt>
                <c:pt idx="591">
                  <c:v> 2009/06/10</c:v>
                </c:pt>
                <c:pt idx="592">
                  <c:v> 2009/06/11</c:v>
                </c:pt>
                <c:pt idx="593">
                  <c:v> 2009/06/12</c:v>
                </c:pt>
                <c:pt idx="594">
                  <c:v> 2009/06/15</c:v>
                </c:pt>
                <c:pt idx="595">
                  <c:v> 2009/06/16</c:v>
                </c:pt>
                <c:pt idx="596">
                  <c:v> 2009/06/17</c:v>
                </c:pt>
                <c:pt idx="597">
                  <c:v> 2009/06/18</c:v>
                </c:pt>
                <c:pt idx="598">
                  <c:v> 2009/06/19</c:v>
                </c:pt>
                <c:pt idx="599">
                  <c:v> 2009/06/22</c:v>
                </c:pt>
                <c:pt idx="600">
                  <c:v> 2009/06/23</c:v>
                </c:pt>
                <c:pt idx="601">
                  <c:v> 2009/06/24</c:v>
                </c:pt>
                <c:pt idx="602">
                  <c:v> 2009/06/25</c:v>
                </c:pt>
                <c:pt idx="603">
                  <c:v> 2009/06/26</c:v>
                </c:pt>
                <c:pt idx="604">
                  <c:v> 2009/06/29</c:v>
                </c:pt>
                <c:pt idx="605">
                  <c:v> 2009/06/30</c:v>
                </c:pt>
                <c:pt idx="606">
                  <c:v> 2009/07/01</c:v>
                </c:pt>
                <c:pt idx="607">
                  <c:v> 2009/07/02</c:v>
                </c:pt>
                <c:pt idx="608">
                  <c:v> 2009/07/03</c:v>
                </c:pt>
                <c:pt idx="609">
                  <c:v> 2009/07/06</c:v>
                </c:pt>
                <c:pt idx="610">
                  <c:v> 2009/07/07</c:v>
                </c:pt>
                <c:pt idx="611">
                  <c:v> 2009/07/08</c:v>
                </c:pt>
                <c:pt idx="612">
                  <c:v> 2009/07/09</c:v>
                </c:pt>
                <c:pt idx="613">
                  <c:v> 2009/07/10</c:v>
                </c:pt>
                <c:pt idx="614">
                  <c:v> 2009/07/13</c:v>
                </c:pt>
                <c:pt idx="615">
                  <c:v> 2009/07/14</c:v>
                </c:pt>
                <c:pt idx="616">
                  <c:v> 2009/07/15</c:v>
                </c:pt>
                <c:pt idx="617">
                  <c:v> 2009/07/16</c:v>
                </c:pt>
                <c:pt idx="618">
                  <c:v> 2009/07/17</c:v>
                </c:pt>
                <c:pt idx="619">
                  <c:v> 2009/07/20</c:v>
                </c:pt>
                <c:pt idx="620">
                  <c:v> 2009/07/21</c:v>
                </c:pt>
                <c:pt idx="621">
                  <c:v> 2009/07/22</c:v>
                </c:pt>
                <c:pt idx="622">
                  <c:v> 2009/07/23</c:v>
                </c:pt>
                <c:pt idx="623">
                  <c:v> 2009/07/24</c:v>
                </c:pt>
                <c:pt idx="624">
                  <c:v> 2009/07/27</c:v>
                </c:pt>
                <c:pt idx="625">
                  <c:v> 2009/07/28</c:v>
                </c:pt>
                <c:pt idx="626">
                  <c:v> 2009/07/29</c:v>
                </c:pt>
                <c:pt idx="627">
                  <c:v> 2009/07/30</c:v>
                </c:pt>
                <c:pt idx="628">
                  <c:v> 2009/07/31</c:v>
                </c:pt>
                <c:pt idx="629">
                  <c:v> 2009/08/03</c:v>
                </c:pt>
                <c:pt idx="630">
                  <c:v> 2009/08/04</c:v>
                </c:pt>
                <c:pt idx="631">
                  <c:v> 2009/08/05</c:v>
                </c:pt>
                <c:pt idx="632">
                  <c:v> 2009/08/06</c:v>
                </c:pt>
                <c:pt idx="633">
                  <c:v> 2009/08/07</c:v>
                </c:pt>
                <c:pt idx="634">
                  <c:v> 2009/08/10</c:v>
                </c:pt>
                <c:pt idx="635">
                  <c:v> 2009/08/11</c:v>
                </c:pt>
                <c:pt idx="636">
                  <c:v> 2009/08/12</c:v>
                </c:pt>
                <c:pt idx="637">
                  <c:v> 2009/08/13</c:v>
                </c:pt>
                <c:pt idx="638">
                  <c:v> 2009/08/14</c:v>
                </c:pt>
                <c:pt idx="639">
                  <c:v> 2009/08/17</c:v>
                </c:pt>
                <c:pt idx="640">
                  <c:v> 2009/08/18</c:v>
                </c:pt>
                <c:pt idx="641">
                  <c:v> 2009/08/19</c:v>
                </c:pt>
                <c:pt idx="642">
                  <c:v> 2009/08/20</c:v>
                </c:pt>
                <c:pt idx="643">
                  <c:v> 2009/08/21</c:v>
                </c:pt>
                <c:pt idx="644">
                  <c:v> 2009/08/24</c:v>
                </c:pt>
                <c:pt idx="645">
                  <c:v> 2009/08/25</c:v>
                </c:pt>
                <c:pt idx="646">
                  <c:v> 2009/08/26</c:v>
                </c:pt>
                <c:pt idx="647">
                  <c:v> 2009/08/27</c:v>
                </c:pt>
                <c:pt idx="648">
                  <c:v> 2009/08/28</c:v>
                </c:pt>
                <c:pt idx="649">
                  <c:v> 2009/08/31</c:v>
                </c:pt>
                <c:pt idx="650">
                  <c:v> 2009/09/01</c:v>
                </c:pt>
                <c:pt idx="651">
                  <c:v> 2009/09/02</c:v>
                </c:pt>
                <c:pt idx="652">
                  <c:v> 2009/09/03</c:v>
                </c:pt>
                <c:pt idx="653">
                  <c:v> 2009/09/04</c:v>
                </c:pt>
                <c:pt idx="654">
                  <c:v> 2009/09/07</c:v>
                </c:pt>
                <c:pt idx="655">
                  <c:v> 2009/09/08</c:v>
                </c:pt>
                <c:pt idx="656">
                  <c:v> 2009/09/09</c:v>
                </c:pt>
                <c:pt idx="657">
                  <c:v> 2009/09/10</c:v>
                </c:pt>
                <c:pt idx="658">
                  <c:v> 2009/09/11</c:v>
                </c:pt>
                <c:pt idx="659">
                  <c:v> 2009/09/14</c:v>
                </c:pt>
                <c:pt idx="660">
                  <c:v> 2009/09/15</c:v>
                </c:pt>
                <c:pt idx="661">
                  <c:v> 2009/09/16</c:v>
                </c:pt>
                <c:pt idx="662">
                  <c:v> 2009/09/17</c:v>
                </c:pt>
                <c:pt idx="663">
                  <c:v> 2009/09/18</c:v>
                </c:pt>
                <c:pt idx="664">
                  <c:v> 2009/09/21</c:v>
                </c:pt>
                <c:pt idx="665">
                  <c:v> 2009/09/22</c:v>
                </c:pt>
                <c:pt idx="666">
                  <c:v> 2009/09/23</c:v>
                </c:pt>
                <c:pt idx="667">
                  <c:v> 2009/09/24</c:v>
                </c:pt>
                <c:pt idx="668">
                  <c:v> 2009/09/25</c:v>
                </c:pt>
                <c:pt idx="669">
                  <c:v> 2009/09/28</c:v>
                </c:pt>
                <c:pt idx="670">
                  <c:v> 2009/09/29</c:v>
                </c:pt>
                <c:pt idx="671">
                  <c:v> 2009/09/30</c:v>
                </c:pt>
                <c:pt idx="672">
                  <c:v> 2009/10/09</c:v>
                </c:pt>
                <c:pt idx="673">
                  <c:v> 2009/10/12</c:v>
                </c:pt>
                <c:pt idx="674">
                  <c:v> 2009/10/13</c:v>
                </c:pt>
                <c:pt idx="675">
                  <c:v> 2009/10/14</c:v>
                </c:pt>
                <c:pt idx="676">
                  <c:v> 2009/10/15</c:v>
                </c:pt>
                <c:pt idx="677">
                  <c:v> 2009/10/16</c:v>
                </c:pt>
                <c:pt idx="678">
                  <c:v> 2009/10/19</c:v>
                </c:pt>
                <c:pt idx="679">
                  <c:v> 2009/10/20</c:v>
                </c:pt>
                <c:pt idx="680">
                  <c:v> 2009/10/21</c:v>
                </c:pt>
                <c:pt idx="681">
                  <c:v> 2009/10/22</c:v>
                </c:pt>
                <c:pt idx="682">
                  <c:v> 2009/10/23</c:v>
                </c:pt>
                <c:pt idx="683">
                  <c:v> 2009/10/26</c:v>
                </c:pt>
                <c:pt idx="684">
                  <c:v> 2009/10/27</c:v>
                </c:pt>
                <c:pt idx="685">
                  <c:v> 2009/10/28</c:v>
                </c:pt>
                <c:pt idx="686">
                  <c:v> 2009/10/29</c:v>
                </c:pt>
                <c:pt idx="687">
                  <c:v> 2009/10/30</c:v>
                </c:pt>
                <c:pt idx="688">
                  <c:v> 2009/11/02</c:v>
                </c:pt>
                <c:pt idx="689">
                  <c:v> 2009/11/03</c:v>
                </c:pt>
                <c:pt idx="690">
                  <c:v> 2009/11/04</c:v>
                </c:pt>
                <c:pt idx="691">
                  <c:v> 2009/11/05</c:v>
                </c:pt>
                <c:pt idx="692">
                  <c:v> 2009/11/06</c:v>
                </c:pt>
                <c:pt idx="693">
                  <c:v> 2009/11/09</c:v>
                </c:pt>
                <c:pt idx="694">
                  <c:v> 2009/11/10</c:v>
                </c:pt>
                <c:pt idx="695">
                  <c:v> 2009/11/11</c:v>
                </c:pt>
                <c:pt idx="696">
                  <c:v> 2009/11/12</c:v>
                </c:pt>
                <c:pt idx="697">
                  <c:v> 2009/11/13</c:v>
                </c:pt>
                <c:pt idx="698">
                  <c:v> 2009/11/16</c:v>
                </c:pt>
                <c:pt idx="699">
                  <c:v> 2009/11/17</c:v>
                </c:pt>
                <c:pt idx="700">
                  <c:v> 2009/11/18</c:v>
                </c:pt>
                <c:pt idx="701">
                  <c:v> 2009/11/19</c:v>
                </c:pt>
                <c:pt idx="702">
                  <c:v> 2009/11/20</c:v>
                </c:pt>
                <c:pt idx="703">
                  <c:v> 2009/11/23</c:v>
                </c:pt>
                <c:pt idx="704">
                  <c:v> 2009/11/24</c:v>
                </c:pt>
                <c:pt idx="705">
                  <c:v> 2009/11/25</c:v>
                </c:pt>
                <c:pt idx="706">
                  <c:v> 2009/11/26</c:v>
                </c:pt>
                <c:pt idx="707">
                  <c:v> 2009/11/27</c:v>
                </c:pt>
                <c:pt idx="708">
                  <c:v> 2009/11/30</c:v>
                </c:pt>
                <c:pt idx="709">
                  <c:v> 2009/12/01</c:v>
                </c:pt>
                <c:pt idx="710">
                  <c:v> 2009/12/02</c:v>
                </c:pt>
                <c:pt idx="711">
                  <c:v> 2009/12/03</c:v>
                </c:pt>
                <c:pt idx="712">
                  <c:v> 2009/12/04</c:v>
                </c:pt>
                <c:pt idx="713">
                  <c:v> 2009/12/07</c:v>
                </c:pt>
                <c:pt idx="714">
                  <c:v> 2009/12/08</c:v>
                </c:pt>
                <c:pt idx="715">
                  <c:v> 2009/12/09</c:v>
                </c:pt>
                <c:pt idx="716">
                  <c:v> 2009/12/10</c:v>
                </c:pt>
                <c:pt idx="717">
                  <c:v> 2009/12/11</c:v>
                </c:pt>
                <c:pt idx="718">
                  <c:v> 2009/12/14</c:v>
                </c:pt>
                <c:pt idx="719">
                  <c:v> 2009/12/15</c:v>
                </c:pt>
                <c:pt idx="720">
                  <c:v> 2009/12/16</c:v>
                </c:pt>
                <c:pt idx="721">
                  <c:v> 2009/12/17</c:v>
                </c:pt>
                <c:pt idx="722">
                  <c:v> 2009/12/18</c:v>
                </c:pt>
                <c:pt idx="723">
                  <c:v> 2009/12/21</c:v>
                </c:pt>
                <c:pt idx="724">
                  <c:v> 2009/12/22</c:v>
                </c:pt>
                <c:pt idx="725">
                  <c:v> 2009/12/23</c:v>
                </c:pt>
                <c:pt idx="726">
                  <c:v> 2009/12/24</c:v>
                </c:pt>
                <c:pt idx="727">
                  <c:v> 2009/12/25</c:v>
                </c:pt>
                <c:pt idx="728">
                  <c:v> 2009/12/28</c:v>
                </c:pt>
                <c:pt idx="729">
                  <c:v> 2009/12/29</c:v>
                </c:pt>
                <c:pt idx="730">
                  <c:v> 2009/12/30</c:v>
                </c:pt>
                <c:pt idx="731">
                  <c:v> 2009/12/31</c:v>
                </c:pt>
                <c:pt idx="732">
                  <c:v> 2010/01/04</c:v>
                </c:pt>
                <c:pt idx="733">
                  <c:v> 2010/01/05</c:v>
                </c:pt>
                <c:pt idx="734">
                  <c:v> 2010/01/06</c:v>
                </c:pt>
                <c:pt idx="735">
                  <c:v> 2010/01/07</c:v>
                </c:pt>
                <c:pt idx="736">
                  <c:v> 2010/01/08</c:v>
                </c:pt>
                <c:pt idx="737">
                  <c:v> 2010/01/11</c:v>
                </c:pt>
                <c:pt idx="738">
                  <c:v> 2010/01/12</c:v>
                </c:pt>
                <c:pt idx="739">
                  <c:v> 2010/01/13</c:v>
                </c:pt>
                <c:pt idx="740">
                  <c:v> 2010/01/14</c:v>
                </c:pt>
                <c:pt idx="741">
                  <c:v> 2010/01/15</c:v>
                </c:pt>
                <c:pt idx="742">
                  <c:v> 2010/01/18</c:v>
                </c:pt>
                <c:pt idx="743">
                  <c:v> 2010/01/19</c:v>
                </c:pt>
                <c:pt idx="744">
                  <c:v> 2010/01/20</c:v>
                </c:pt>
                <c:pt idx="745">
                  <c:v> 2010/01/21</c:v>
                </c:pt>
                <c:pt idx="746">
                  <c:v> 2010/01/22</c:v>
                </c:pt>
                <c:pt idx="747">
                  <c:v> 2010/01/25</c:v>
                </c:pt>
                <c:pt idx="748">
                  <c:v> 2010/01/26</c:v>
                </c:pt>
                <c:pt idx="749">
                  <c:v> 2010/01/27</c:v>
                </c:pt>
                <c:pt idx="750">
                  <c:v> 2010/01/28</c:v>
                </c:pt>
                <c:pt idx="751">
                  <c:v> 2010/01/29</c:v>
                </c:pt>
                <c:pt idx="752">
                  <c:v> 2010/02/01</c:v>
                </c:pt>
                <c:pt idx="753">
                  <c:v> 2010/02/02</c:v>
                </c:pt>
                <c:pt idx="754">
                  <c:v> 2010/02/03</c:v>
                </c:pt>
                <c:pt idx="755">
                  <c:v> 2010/02/04</c:v>
                </c:pt>
                <c:pt idx="756">
                  <c:v> 2010/02/05</c:v>
                </c:pt>
                <c:pt idx="757">
                  <c:v> 2010/02/08</c:v>
                </c:pt>
                <c:pt idx="758">
                  <c:v> 2010/02/09</c:v>
                </c:pt>
                <c:pt idx="759">
                  <c:v> 2010/02/10</c:v>
                </c:pt>
                <c:pt idx="760">
                  <c:v> 2010/02/11</c:v>
                </c:pt>
                <c:pt idx="761">
                  <c:v> 2010/02/12</c:v>
                </c:pt>
                <c:pt idx="762">
                  <c:v> 2010/02/22</c:v>
                </c:pt>
                <c:pt idx="763">
                  <c:v> 2010/02/23</c:v>
                </c:pt>
                <c:pt idx="764">
                  <c:v> 2010/02/24</c:v>
                </c:pt>
                <c:pt idx="765">
                  <c:v> 2010/02/25</c:v>
                </c:pt>
                <c:pt idx="766">
                  <c:v> 2010/02/26</c:v>
                </c:pt>
                <c:pt idx="767">
                  <c:v> 2010/03/01</c:v>
                </c:pt>
                <c:pt idx="768">
                  <c:v> 2010/03/02</c:v>
                </c:pt>
                <c:pt idx="769">
                  <c:v> 2010/03/03</c:v>
                </c:pt>
                <c:pt idx="770">
                  <c:v> 2010/03/04</c:v>
                </c:pt>
                <c:pt idx="771">
                  <c:v> 2010/03/05</c:v>
                </c:pt>
                <c:pt idx="772">
                  <c:v> 2010/03/08</c:v>
                </c:pt>
                <c:pt idx="773">
                  <c:v> 2010/03/09</c:v>
                </c:pt>
                <c:pt idx="774">
                  <c:v> 2010/03/10</c:v>
                </c:pt>
                <c:pt idx="775">
                  <c:v> 2010/03/11</c:v>
                </c:pt>
                <c:pt idx="776">
                  <c:v> 2010/03/12</c:v>
                </c:pt>
                <c:pt idx="777">
                  <c:v> 2010/03/15</c:v>
                </c:pt>
                <c:pt idx="778">
                  <c:v> 2010/03/16</c:v>
                </c:pt>
                <c:pt idx="779">
                  <c:v> 2010/03/17</c:v>
                </c:pt>
                <c:pt idx="780">
                  <c:v> 2010/03/18</c:v>
                </c:pt>
                <c:pt idx="781">
                  <c:v> 2010/03/19</c:v>
                </c:pt>
                <c:pt idx="782">
                  <c:v> 2010/03/22</c:v>
                </c:pt>
                <c:pt idx="783">
                  <c:v> 2010/03/23</c:v>
                </c:pt>
                <c:pt idx="784">
                  <c:v> 2010/03/24</c:v>
                </c:pt>
                <c:pt idx="785">
                  <c:v> 2010/03/25</c:v>
                </c:pt>
                <c:pt idx="786">
                  <c:v> 2010/03/26</c:v>
                </c:pt>
                <c:pt idx="787">
                  <c:v> 2010/03/29</c:v>
                </c:pt>
                <c:pt idx="788">
                  <c:v> 2010/03/30</c:v>
                </c:pt>
                <c:pt idx="789">
                  <c:v> 2010/03/31</c:v>
                </c:pt>
                <c:pt idx="790">
                  <c:v> 2010/04/01</c:v>
                </c:pt>
                <c:pt idx="791">
                  <c:v> 2010/04/02</c:v>
                </c:pt>
                <c:pt idx="792">
                  <c:v> 2010/04/06</c:v>
                </c:pt>
                <c:pt idx="793">
                  <c:v> 2010/04/07</c:v>
                </c:pt>
                <c:pt idx="794">
                  <c:v> 2010/04/08</c:v>
                </c:pt>
                <c:pt idx="795">
                  <c:v> 2010/04/09</c:v>
                </c:pt>
                <c:pt idx="796">
                  <c:v> 2010/04/12</c:v>
                </c:pt>
                <c:pt idx="797">
                  <c:v> 2010/04/13</c:v>
                </c:pt>
                <c:pt idx="798">
                  <c:v> 2010/04/14</c:v>
                </c:pt>
                <c:pt idx="799">
                  <c:v> 2010/04/15</c:v>
                </c:pt>
                <c:pt idx="800">
                  <c:v> 2010/04/16</c:v>
                </c:pt>
                <c:pt idx="801">
                  <c:v> 2010/04/19</c:v>
                </c:pt>
                <c:pt idx="802">
                  <c:v> 2010/04/20</c:v>
                </c:pt>
                <c:pt idx="803">
                  <c:v> 2010/04/21</c:v>
                </c:pt>
                <c:pt idx="804">
                  <c:v> 2010/04/22</c:v>
                </c:pt>
                <c:pt idx="805">
                  <c:v> 2010/04/23</c:v>
                </c:pt>
                <c:pt idx="806">
                  <c:v> 2010/04/26</c:v>
                </c:pt>
                <c:pt idx="807">
                  <c:v> 2010/04/27</c:v>
                </c:pt>
                <c:pt idx="808">
                  <c:v> 2010/04/28</c:v>
                </c:pt>
                <c:pt idx="809">
                  <c:v> 2010/04/29</c:v>
                </c:pt>
                <c:pt idx="810">
                  <c:v> 2010/04/30</c:v>
                </c:pt>
                <c:pt idx="811">
                  <c:v> 2010/05/04</c:v>
                </c:pt>
                <c:pt idx="812">
                  <c:v> 2010/05/05</c:v>
                </c:pt>
                <c:pt idx="813">
                  <c:v> 2010/05/06</c:v>
                </c:pt>
                <c:pt idx="814">
                  <c:v> 2010/05/07</c:v>
                </c:pt>
                <c:pt idx="815">
                  <c:v> 2010/05/10</c:v>
                </c:pt>
                <c:pt idx="816">
                  <c:v> 2010/05/11</c:v>
                </c:pt>
                <c:pt idx="817">
                  <c:v> 2010/05/12</c:v>
                </c:pt>
                <c:pt idx="818">
                  <c:v> 2010/05/13</c:v>
                </c:pt>
                <c:pt idx="819">
                  <c:v> 2010/05/14</c:v>
                </c:pt>
                <c:pt idx="820">
                  <c:v> 2010/05/17</c:v>
                </c:pt>
                <c:pt idx="821">
                  <c:v> 2010/05/18</c:v>
                </c:pt>
                <c:pt idx="822">
                  <c:v> 2010/05/19</c:v>
                </c:pt>
                <c:pt idx="823">
                  <c:v> 2010/05/20</c:v>
                </c:pt>
                <c:pt idx="824">
                  <c:v> 2010/05/21</c:v>
                </c:pt>
                <c:pt idx="825">
                  <c:v> 2010/05/24</c:v>
                </c:pt>
                <c:pt idx="826">
                  <c:v> 2010/05/25</c:v>
                </c:pt>
                <c:pt idx="827">
                  <c:v> 2010/05/26</c:v>
                </c:pt>
                <c:pt idx="828">
                  <c:v> 2010/05/27</c:v>
                </c:pt>
                <c:pt idx="829">
                  <c:v> 2010/05/28</c:v>
                </c:pt>
                <c:pt idx="830">
                  <c:v> 2010/05/31</c:v>
                </c:pt>
                <c:pt idx="831">
                  <c:v> 2010/06/01</c:v>
                </c:pt>
                <c:pt idx="832">
                  <c:v> 2010/06/02</c:v>
                </c:pt>
                <c:pt idx="833">
                  <c:v> 2010/06/03</c:v>
                </c:pt>
                <c:pt idx="834">
                  <c:v> 2010/06/04</c:v>
                </c:pt>
                <c:pt idx="835">
                  <c:v> 2010/06/07</c:v>
                </c:pt>
                <c:pt idx="836">
                  <c:v> 2010/06/08</c:v>
                </c:pt>
                <c:pt idx="837">
                  <c:v> 2010/06/09</c:v>
                </c:pt>
                <c:pt idx="838">
                  <c:v> 2010/06/10</c:v>
                </c:pt>
                <c:pt idx="839">
                  <c:v> 2010/06/11</c:v>
                </c:pt>
                <c:pt idx="840">
                  <c:v> 2010/06/17</c:v>
                </c:pt>
                <c:pt idx="841">
                  <c:v> 2010/06/18</c:v>
                </c:pt>
                <c:pt idx="842">
                  <c:v> 2010/06/21</c:v>
                </c:pt>
                <c:pt idx="843">
                  <c:v> 2010/06/22</c:v>
                </c:pt>
                <c:pt idx="844">
                  <c:v> 2010/06/23</c:v>
                </c:pt>
                <c:pt idx="845">
                  <c:v> 2010/06/24</c:v>
                </c:pt>
                <c:pt idx="846">
                  <c:v> 2010/06/25</c:v>
                </c:pt>
                <c:pt idx="847">
                  <c:v> 2010/06/28</c:v>
                </c:pt>
                <c:pt idx="848">
                  <c:v> 2010/06/29</c:v>
                </c:pt>
                <c:pt idx="849">
                  <c:v> 2010/06/30</c:v>
                </c:pt>
                <c:pt idx="850">
                  <c:v> 2010/07/01</c:v>
                </c:pt>
                <c:pt idx="851">
                  <c:v> 2010/07/02</c:v>
                </c:pt>
                <c:pt idx="852">
                  <c:v> 2010/07/05</c:v>
                </c:pt>
                <c:pt idx="853">
                  <c:v> 2010/07/06</c:v>
                </c:pt>
                <c:pt idx="854">
                  <c:v> 2010/07/07</c:v>
                </c:pt>
                <c:pt idx="855">
                  <c:v> 2010/07/08</c:v>
                </c:pt>
                <c:pt idx="856">
                  <c:v> 2010/07/09</c:v>
                </c:pt>
                <c:pt idx="857">
                  <c:v> 2010/07/12</c:v>
                </c:pt>
                <c:pt idx="858">
                  <c:v> 2010/07/13</c:v>
                </c:pt>
                <c:pt idx="859">
                  <c:v> 2010/07/14</c:v>
                </c:pt>
                <c:pt idx="860">
                  <c:v> 2010/07/15</c:v>
                </c:pt>
                <c:pt idx="861">
                  <c:v> 2010/07/16</c:v>
                </c:pt>
                <c:pt idx="862">
                  <c:v> 2010/07/19</c:v>
                </c:pt>
                <c:pt idx="863">
                  <c:v> 2010/07/20</c:v>
                </c:pt>
                <c:pt idx="864">
                  <c:v> 2010/07/21</c:v>
                </c:pt>
                <c:pt idx="865">
                  <c:v> 2010/07/22</c:v>
                </c:pt>
                <c:pt idx="866">
                  <c:v> 2010/07/23</c:v>
                </c:pt>
                <c:pt idx="867">
                  <c:v> 2010/07/26</c:v>
                </c:pt>
                <c:pt idx="868">
                  <c:v> 2010/07/27</c:v>
                </c:pt>
                <c:pt idx="869">
                  <c:v> 2010/07/28</c:v>
                </c:pt>
                <c:pt idx="870">
                  <c:v> 2010/07/29</c:v>
                </c:pt>
                <c:pt idx="871">
                  <c:v> 2010/07/30</c:v>
                </c:pt>
                <c:pt idx="872">
                  <c:v> 2010/08/02</c:v>
                </c:pt>
                <c:pt idx="873">
                  <c:v> 2010/08/03</c:v>
                </c:pt>
                <c:pt idx="874">
                  <c:v> 2010/08/04</c:v>
                </c:pt>
                <c:pt idx="875">
                  <c:v> 2010/08/05</c:v>
                </c:pt>
                <c:pt idx="876">
                  <c:v> 2010/08/06</c:v>
                </c:pt>
                <c:pt idx="877">
                  <c:v> 2010/08/09</c:v>
                </c:pt>
                <c:pt idx="878">
                  <c:v> 2010/08/10</c:v>
                </c:pt>
                <c:pt idx="879">
                  <c:v> 2010/08/11</c:v>
                </c:pt>
                <c:pt idx="880">
                  <c:v> 2010/08/12</c:v>
                </c:pt>
                <c:pt idx="881">
                  <c:v> 2010/08/13</c:v>
                </c:pt>
                <c:pt idx="882">
                  <c:v> 2010/08/16</c:v>
                </c:pt>
                <c:pt idx="883">
                  <c:v> 2010/08/17</c:v>
                </c:pt>
                <c:pt idx="884">
                  <c:v> 2010/08/18</c:v>
                </c:pt>
                <c:pt idx="885">
                  <c:v> 2010/08/19</c:v>
                </c:pt>
                <c:pt idx="886">
                  <c:v> 2010/08/20</c:v>
                </c:pt>
                <c:pt idx="887">
                  <c:v> 2010/08/23</c:v>
                </c:pt>
                <c:pt idx="888">
                  <c:v> 2010/08/24</c:v>
                </c:pt>
                <c:pt idx="889">
                  <c:v> 2010/08/25</c:v>
                </c:pt>
                <c:pt idx="890">
                  <c:v> 2010/08/26</c:v>
                </c:pt>
                <c:pt idx="891">
                  <c:v> 2010/08/27</c:v>
                </c:pt>
                <c:pt idx="892">
                  <c:v> 2010/08/30</c:v>
                </c:pt>
                <c:pt idx="893">
                  <c:v> 2010/08/31</c:v>
                </c:pt>
                <c:pt idx="894">
                  <c:v> 2010/09/01</c:v>
                </c:pt>
                <c:pt idx="895">
                  <c:v> 2010/09/02</c:v>
                </c:pt>
                <c:pt idx="896">
                  <c:v> 2010/09/03</c:v>
                </c:pt>
                <c:pt idx="897">
                  <c:v> 2010/09/06</c:v>
                </c:pt>
                <c:pt idx="898">
                  <c:v> 2010/09/07</c:v>
                </c:pt>
                <c:pt idx="899">
                  <c:v> 2010/09/08</c:v>
                </c:pt>
                <c:pt idx="900">
                  <c:v> 2010/09/09</c:v>
                </c:pt>
                <c:pt idx="901">
                  <c:v> 2010/09/10</c:v>
                </c:pt>
                <c:pt idx="902">
                  <c:v> 2010/09/13</c:v>
                </c:pt>
                <c:pt idx="903">
                  <c:v> 2010/09/14</c:v>
                </c:pt>
                <c:pt idx="904">
                  <c:v> 2010/09/15</c:v>
                </c:pt>
                <c:pt idx="905">
                  <c:v> 2010/09/16</c:v>
                </c:pt>
                <c:pt idx="906">
                  <c:v> 2010/09/17</c:v>
                </c:pt>
                <c:pt idx="907">
                  <c:v> 2010/09/20</c:v>
                </c:pt>
                <c:pt idx="908">
                  <c:v> 2010/09/21</c:v>
                </c:pt>
                <c:pt idx="909">
                  <c:v> 2010/09/27</c:v>
                </c:pt>
                <c:pt idx="910">
                  <c:v> 2010/09/28</c:v>
                </c:pt>
                <c:pt idx="911">
                  <c:v> 2010/09/29</c:v>
                </c:pt>
                <c:pt idx="912">
                  <c:v> 2010/09/30</c:v>
                </c:pt>
                <c:pt idx="913">
                  <c:v> 2010/10/08</c:v>
                </c:pt>
                <c:pt idx="914">
                  <c:v> 2010/10/11</c:v>
                </c:pt>
                <c:pt idx="915">
                  <c:v> 2010/10/12</c:v>
                </c:pt>
                <c:pt idx="916">
                  <c:v> 2010/10/13</c:v>
                </c:pt>
                <c:pt idx="917">
                  <c:v> 2010/10/14</c:v>
                </c:pt>
                <c:pt idx="918">
                  <c:v> 2010/10/15</c:v>
                </c:pt>
                <c:pt idx="919">
                  <c:v> 2010/10/18</c:v>
                </c:pt>
                <c:pt idx="920">
                  <c:v> 2010/10/19</c:v>
                </c:pt>
                <c:pt idx="921">
                  <c:v> 2010/10/20</c:v>
                </c:pt>
                <c:pt idx="922">
                  <c:v> 2010/10/21</c:v>
                </c:pt>
                <c:pt idx="923">
                  <c:v> 2010/10/22</c:v>
                </c:pt>
                <c:pt idx="924">
                  <c:v> 2010/10/25</c:v>
                </c:pt>
                <c:pt idx="925">
                  <c:v> 2010/10/26</c:v>
                </c:pt>
                <c:pt idx="926">
                  <c:v> 2010/10/27</c:v>
                </c:pt>
                <c:pt idx="927">
                  <c:v> 2010/10/28</c:v>
                </c:pt>
                <c:pt idx="928">
                  <c:v> 2010/10/29</c:v>
                </c:pt>
                <c:pt idx="929">
                  <c:v> 2010/11/01</c:v>
                </c:pt>
                <c:pt idx="930">
                  <c:v> 2010/11/02</c:v>
                </c:pt>
                <c:pt idx="931">
                  <c:v> 2010/11/03</c:v>
                </c:pt>
                <c:pt idx="932">
                  <c:v> 2010/11/04</c:v>
                </c:pt>
                <c:pt idx="933">
                  <c:v> 2010/11/05</c:v>
                </c:pt>
                <c:pt idx="934">
                  <c:v> 2010/11/08</c:v>
                </c:pt>
                <c:pt idx="935">
                  <c:v> 2010/11/09</c:v>
                </c:pt>
                <c:pt idx="936">
                  <c:v> 2010/11/10</c:v>
                </c:pt>
                <c:pt idx="937">
                  <c:v> 2010/11/11</c:v>
                </c:pt>
                <c:pt idx="938">
                  <c:v> 2010/11/12</c:v>
                </c:pt>
                <c:pt idx="939">
                  <c:v> 2010/11/15</c:v>
                </c:pt>
                <c:pt idx="940">
                  <c:v> 2010/11/16</c:v>
                </c:pt>
                <c:pt idx="941">
                  <c:v> 2010/11/17</c:v>
                </c:pt>
                <c:pt idx="942">
                  <c:v> 2010/11/18</c:v>
                </c:pt>
                <c:pt idx="943">
                  <c:v> 2010/11/19</c:v>
                </c:pt>
                <c:pt idx="944">
                  <c:v> 2010/11/22</c:v>
                </c:pt>
                <c:pt idx="945">
                  <c:v> 2010/11/23</c:v>
                </c:pt>
                <c:pt idx="946">
                  <c:v> 2010/11/24</c:v>
                </c:pt>
                <c:pt idx="947">
                  <c:v> 2010/11/25</c:v>
                </c:pt>
                <c:pt idx="948">
                  <c:v> 2010/11/26</c:v>
                </c:pt>
                <c:pt idx="949">
                  <c:v> 2010/11/29</c:v>
                </c:pt>
                <c:pt idx="950">
                  <c:v> 2010/11/30</c:v>
                </c:pt>
                <c:pt idx="951">
                  <c:v> 2010/12/01</c:v>
                </c:pt>
                <c:pt idx="952">
                  <c:v> 2010/12/02</c:v>
                </c:pt>
                <c:pt idx="953">
                  <c:v> 2010/12/03</c:v>
                </c:pt>
                <c:pt idx="954">
                  <c:v> 2010/12/06</c:v>
                </c:pt>
                <c:pt idx="955">
                  <c:v> 2010/12/07</c:v>
                </c:pt>
                <c:pt idx="956">
                  <c:v> 2010/12/08</c:v>
                </c:pt>
                <c:pt idx="957">
                  <c:v> 2010/12/09</c:v>
                </c:pt>
                <c:pt idx="958">
                  <c:v> 2010/12/10</c:v>
                </c:pt>
                <c:pt idx="959">
                  <c:v> 2010/12/13</c:v>
                </c:pt>
                <c:pt idx="960">
                  <c:v> 2010/12/14</c:v>
                </c:pt>
                <c:pt idx="961">
                  <c:v> 2010/12/15</c:v>
                </c:pt>
                <c:pt idx="962">
                  <c:v> 2010/12/16</c:v>
                </c:pt>
                <c:pt idx="963">
                  <c:v> 2010/12/17</c:v>
                </c:pt>
                <c:pt idx="964">
                  <c:v> 2010/12/20</c:v>
                </c:pt>
                <c:pt idx="965">
                  <c:v> 2010/12/21</c:v>
                </c:pt>
                <c:pt idx="966">
                  <c:v> 2010/12/22</c:v>
                </c:pt>
                <c:pt idx="967">
                  <c:v> 2010/12/23</c:v>
                </c:pt>
                <c:pt idx="968">
                  <c:v> 2010/12/24</c:v>
                </c:pt>
                <c:pt idx="969">
                  <c:v> 2010/12/27</c:v>
                </c:pt>
                <c:pt idx="970">
                  <c:v> 2010/12/28</c:v>
                </c:pt>
                <c:pt idx="971">
                  <c:v> 2010/12/29</c:v>
                </c:pt>
                <c:pt idx="972">
                  <c:v> 2010/12/30</c:v>
                </c:pt>
                <c:pt idx="973">
                  <c:v> 2010/12/31</c:v>
                </c:pt>
                <c:pt idx="974">
                  <c:v> 2011/01/04</c:v>
                </c:pt>
                <c:pt idx="975">
                  <c:v> 2011/01/05</c:v>
                </c:pt>
                <c:pt idx="976">
                  <c:v> 2011/01/06</c:v>
                </c:pt>
                <c:pt idx="977">
                  <c:v> 2011/01/07</c:v>
                </c:pt>
                <c:pt idx="978">
                  <c:v> 2011/01/10</c:v>
                </c:pt>
                <c:pt idx="979">
                  <c:v> 2011/01/11</c:v>
                </c:pt>
                <c:pt idx="980">
                  <c:v> 2011/01/12</c:v>
                </c:pt>
                <c:pt idx="981">
                  <c:v> 2011/01/13</c:v>
                </c:pt>
                <c:pt idx="982">
                  <c:v> 2011/01/14</c:v>
                </c:pt>
                <c:pt idx="983">
                  <c:v> 2011/01/17</c:v>
                </c:pt>
                <c:pt idx="984">
                  <c:v> 2011/01/18</c:v>
                </c:pt>
                <c:pt idx="985">
                  <c:v> 2011/01/19</c:v>
                </c:pt>
                <c:pt idx="986">
                  <c:v> 2011/01/20</c:v>
                </c:pt>
                <c:pt idx="987">
                  <c:v> 2011/01/21</c:v>
                </c:pt>
                <c:pt idx="988">
                  <c:v> 2011/01/24</c:v>
                </c:pt>
                <c:pt idx="989">
                  <c:v> 2011/01/25</c:v>
                </c:pt>
                <c:pt idx="990">
                  <c:v> 2011/01/26</c:v>
                </c:pt>
                <c:pt idx="991">
                  <c:v> 2011/01/27</c:v>
                </c:pt>
                <c:pt idx="992">
                  <c:v> 2011/01/28</c:v>
                </c:pt>
                <c:pt idx="993">
                  <c:v> 2011/01/31</c:v>
                </c:pt>
                <c:pt idx="994">
                  <c:v> 2011/02/01</c:v>
                </c:pt>
                <c:pt idx="995">
                  <c:v> 2011/02/09</c:v>
                </c:pt>
                <c:pt idx="996">
                  <c:v> 2011/02/10</c:v>
                </c:pt>
                <c:pt idx="997">
                  <c:v> 2011/02/11</c:v>
                </c:pt>
                <c:pt idx="998">
                  <c:v> 2011/02/14</c:v>
                </c:pt>
                <c:pt idx="999">
                  <c:v> 2011/02/15</c:v>
                </c:pt>
                <c:pt idx="1000">
                  <c:v> 2011/02/16</c:v>
                </c:pt>
                <c:pt idx="1001">
                  <c:v> 2011/02/17</c:v>
                </c:pt>
                <c:pt idx="1002">
                  <c:v> 2011/02/18</c:v>
                </c:pt>
                <c:pt idx="1003">
                  <c:v> 2011/02/21</c:v>
                </c:pt>
                <c:pt idx="1004">
                  <c:v> 2011/02/22</c:v>
                </c:pt>
                <c:pt idx="1005">
                  <c:v> 2011/02/23</c:v>
                </c:pt>
                <c:pt idx="1006">
                  <c:v> 2011/02/24</c:v>
                </c:pt>
                <c:pt idx="1007">
                  <c:v> 2011/02/25</c:v>
                </c:pt>
                <c:pt idx="1008">
                  <c:v> 2011/02/28</c:v>
                </c:pt>
                <c:pt idx="1009">
                  <c:v> 2011/03/01</c:v>
                </c:pt>
                <c:pt idx="1010">
                  <c:v> 2011/03/02</c:v>
                </c:pt>
                <c:pt idx="1011">
                  <c:v> 2011/03/03</c:v>
                </c:pt>
                <c:pt idx="1012">
                  <c:v> 2011/03/04</c:v>
                </c:pt>
                <c:pt idx="1013">
                  <c:v> 2011/03/07</c:v>
                </c:pt>
                <c:pt idx="1014">
                  <c:v> 2011/03/08</c:v>
                </c:pt>
                <c:pt idx="1015">
                  <c:v> 2011/03/09</c:v>
                </c:pt>
                <c:pt idx="1016">
                  <c:v> 2011/03/10</c:v>
                </c:pt>
                <c:pt idx="1017">
                  <c:v> 2011/03/11</c:v>
                </c:pt>
                <c:pt idx="1018">
                  <c:v> 2011/03/14</c:v>
                </c:pt>
                <c:pt idx="1019">
                  <c:v> 2011/03/15</c:v>
                </c:pt>
                <c:pt idx="1020">
                  <c:v> 2011/03/16</c:v>
                </c:pt>
                <c:pt idx="1021">
                  <c:v> 2011/03/17</c:v>
                </c:pt>
                <c:pt idx="1022">
                  <c:v> 2011/03/18</c:v>
                </c:pt>
                <c:pt idx="1023">
                  <c:v> 2011/03/21</c:v>
                </c:pt>
                <c:pt idx="1024">
                  <c:v> 2011/03/22</c:v>
                </c:pt>
                <c:pt idx="1025">
                  <c:v> 2011/03/23</c:v>
                </c:pt>
                <c:pt idx="1026">
                  <c:v> 2011/03/24</c:v>
                </c:pt>
                <c:pt idx="1027">
                  <c:v> 2011/03/25</c:v>
                </c:pt>
                <c:pt idx="1028">
                  <c:v> 2011/03/28</c:v>
                </c:pt>
                <c:pt idx="1029">
                  <c:v> 2011/03/29</c:v>
                </c:pt>
                <c:pt idx="1030">
                  <c:v> 2011/03/30</c:v>
                </c:pt>
                <c:pt idx="1031">
                  <c:v> 2011/03/31</c:v>
                </c:pt>
                <c:pt idx="1032">
                  <c:v> 2011/04/01</c:v>
                </c:pt>
                <c:pt idx="1033">
                  <c:v> 2011/04/06</c:v>
                </c:pt>
                <c:pt idx="1034">
                  <c:v> 2011/04/07</c:v>
                </c:pt>
                <c:pt idx="1035">
                  <c:v> 2011/04/08</c:v>
                </c:pt>
                <c:pt idx="1036">
                  <c:v> 2011/04/11</c:v>
                </c:pt>
                <c:pt idx="1037">
                  <c:v> 2011/04/12</c:v>
                </c:pt>
                <c:pt idx="1038">
                  <c:v> 2011/04/13</c:v>
                </c:pt>
                <c:pt idx="1039">
                  <c:v> 2011/04/14</c:v>
                </c:pt>
                <c:pt idx="1040">
                  <c:v> 2011/04/15</c:v>
                </c:pt>
                <c:pt idx="1041">
                  <c:v> 2011/04/18</c:v>
                </c:pt>
                <c:pt idx="1042">
                  <c:v> 2011/04/19</c:v>
                </c:pt>
                <c:pt idx="1043">
                  <c:v> 2011/04/20</c:v>
                </c:pt>
                <c:pt idx="1044">
                  <c:v> 2011/04/21</c:v>
                </c:pt>
                <c:pt idx="1045">
                  <c:v> 2011/04/22</c:v>
                </c:pt>
                <c:pt idx="1046">
                  <c:v> 2011/04/25</c:v>
                </c:pt>
                <c:pt idx="1047">
                  <c:v> 2011/04/26</c:v>
                </c:pt>
                <c:pt idx="1048">
                  <c:v> 2011/04/27</c:v>
                </c:pt>
                <c:pt idx="1049">
                  <c:v> 2011/04/28</c:v>
                </c:pt>
                <c:pt idx="1050">
                  <c:v> 2011/04/29</c:v>
                </c:pt>
                <c:pt idx="1051">
                  <c:v> 2011/05/03</c:v>
                </c:pt>
                <c:pt idx="1052">
                  <c:v> 2011/05/04</c:v>
                </c:pt>
                <c:pt idx="1053">
                  <c:v> 2011/05/05</c:v>
                </c:pt>
                <c:pt idx="1054">
                  <c:v> 2011/05/06</c:v>
                </c:pt>
                <c:pt idx="1055">
                  <c:v> 2011/05/09</c:v>
                </c:pt>
                <c:pt idx="1056">
                  <c:v> 2011/05/10</c:v>
                </c:pt>
                <c:pt idx="1057">
                  <c:v> 2011/05/11</c:v>
                </c:pt>
                <c:pt idx="1058">
                  <c:v> 2011/05/12</c:v>
                </c:pt>
                <c:pt idx="1059">
                  <c:v> 2011/05/13</c:v>
                </c:pt>
                <c:pt idx="1060">
                  <c:v> 2011/05/16</c:v>
                </c:pt>
                <c:pt idx="1061">
                  <c:v> 2011/05/17</c:v>
                </c:pt>
                <c:pt idx="1062">
                  <c:v> 2011/05/18</c:v>
                </c:pt>
                <c:pt idx="1063">
                  <c:v> 2011/05/19</c:v>
                </c:pt>
                <c:pt idx="1064">
                  <c:v> 2011/05/20</c:v>
                </c:pt>
                <c:pt idx="1065">
                  <c:v> 2011/05/23</c:v>
                </c:pt>
                <c:pt idx="1066">
                  <c:v> 2011/05/24</c:v>
                </c:pt>
                <c:pt idx="1067">
                  <c:v> 2011/05/25</c:v>
                </c:pt>
                <c:pt idx="1068">
                  <c:v> 2011/05/26</c:v>
                </c:pt>
                <c:pt idx="1069">
                  <c:v> 2011/05/27</c:v>
                </c:pt>
                <c:pt idx="1070">
                  <c:v> 2011/05/30</c:v>
                </c:pt>
                <c:pt idx="1071">
                  <c:v> 2011/05/31</c:v>
                </c:pt>
                <c:pt idx="1072">
                  <c:v> 2011/06/01</c:v>
                </c:pt>
                <c:pt idx="1073">
                  <c:v> 2011/06/02</c:v>
                </c:pt>
                <c:pt idx="1074">
                  <c:v> 2011/06/03</c:v>
                </c:pt>
                <c:pt idx="1075">
                  <c:v> 2011/06/07</c:v>
                </c:pt>
                <c:pt idx="1076">
                  <c:v> 2011/06/08</c:v>
                </c:pt>
                <c:pt idx="1077">
                  <c:v> 2011/06/09</c:v>
                </c:pt>
                <c:pt idx="1078">
                  <c:v> 2011/06/10</c:v>
                </c:pt>
                <c:pt idx="1079">
                  <c:v> 2011/06/13</c:v>
                </c:pt>
                <c:pt idx="1080">
                  <c:v> 2011/06/14</c:v>
                </c:pt>
                <c:pt idx="1081">
                  <c:v> 2011/06/15</c:v>
                </c:pt>
                <c:pt idx="1082">
                  <c:v> 2011/06/16</c:v>
                </c:pt>
                <c:pt idx="1083">
                  <c:v> 2011/06/17</c:v>
                </c:pt>
                <c:pt idx="1084">
                  <c:v> 2011/06/20</c:v>
                </c:pt>
                <c:pt idx="1085">
                  <c:v> 2011/06/21</c:v>
                </c:pt>
                <c:pt idx="1086">
                  <c:v> 2011/06/22</c:v>
                </c:pt>
                <c:pt idx="1087">
                  <c:v> 2011/06/23</c:v>
                </c:pt>
                <c:pt idx="1088">
                  <c:v> 2011/06/24</c:v>
                </c:pt>
                <c:pt idx="1089">
                  <c:v> 2011/06/27</c:v>
                </c:pt>
                <c:pt idx="1090">
                  <c:v> 2011/06/28</c:v>
                </c:pt>
                <c:pt idx="1091">
                  <c:v> 2011/06/29</c:v>
                </c:pt>
                <c:pt idx="1092">
                  <c:v> 2011/06/30</c:v>
                </c:pt>
                <c:pt idx="1093">
                  <c:v> 2011/07/01</c:v>
                </c:pt>
                <c:pt idx="1094">
                  <c:v> 2011/07/04</c:v>
                </c:pt>
                <c:pt idx="1095">
                  <c:v> 2011/07/05</c:v>
                </c:pt>
                <c:pt idx="1096">
                  <c:v> 2011/07/06</c:v>
                </c:pt>
                <c:pt idx="1097">
                  <c:v> 2011/07/07</c:v>
                </c:pt>
                <c:pt idx="1098">
                  <c:v> 2011/07/08</c:v>
                </c:pt>
                <c:pt idx="1099">
                  <c:v> 2011/07/11</c:v>
                </c:pt>
                <c:pt idx="1100">
                  <c:v> 2011/07/12</c:v>
                </c:pt>
                <c:pt idx="1101">
                  <c:v> 2011/07/13</c:v>
                </c:pt>
                <c:pt idx="1102">
                  <c:v> 2011/07/14</c:v>
                </c:pt>
                <c:pt idx="1103">
                  <c:v> 2011/07/15</c:v>
                </c:pt>
                <c:pt idx="1104">
                  <c:v> 2011/07/18</c:v>
                </c:pt>
                <c:pt idx="1105">
                  <c:v> 2011/07/19</c:v>
                </c:pt>
                <c:pt idx="1106">
                  <c:v> 2011/07/20</c:v>
                </c:pt>
                <c:pt idx="1107">
                  <c:v> 2011/07/21</c:v>
                </c:pt>
                <c:pt idx="1108">
                  <c:v> 2011/07/22</c:v>
                </c:pt>
                <c:pt idx="1109">
                  <c:v> 2011/07/25</c:v>
                </c:pt>
                <c:pt idx="1110">
                  <c:v> 2011/07/26</c:v>
                </c:pt>
                <c:pt idx="1111">
                  <c:v> 2011/07/27</c:v>
                </c:pt>
                <c:pt idx="1112">
                  <c:v> 2011/07/28</c:v>
                </c:pt>
                <c:pt idx="1113">
                  <c:v> 2011/07/29</c:v>
                </c:pt>
                <c:pt idx="1114">
                  <c:v> 2011/08/01</c:v>
                </c:pt>
                <c:pt idx="1115">
                  <c:v> 2011/08/02</c:v>
                </c:pt>
                <c:pt idx="1116">
                  <c:v> 2011/08/03</c:v>
                </c:pt>
                <c:pt idx="1117">
                  <c:v> 2011/08/04</c:v>
                </c:pt>
                <c:pt idx="1118">
                  <c:v> 2011/08/05</c:v>
                </c:pt>
                <c:pt idx="1119">
                  <c:v> 2011/08/08</c:v>
                </c:pt>
                <c:pt idx="1120">
                  <c:v> 2011/08/09</c:v>
                </c:pt>
                <c:pt idx="1121">
                  <c:v> 2011/08/10</c:v>
                </c:pt>
                <c:pt idx="1122">
                  <c:v> 2011/08/11</c:v>
                </c:pt>
                <c:pt idx="1123">
                  <c:v> 2011/08/12</c:v>
                </c:pt>
                <c:pt idx="1124">
                  <c:v> 2011/08/15</c:v>
                </c:pt>
                <c:pt idx="1125">
                  <c:v> 2011/08/16</c:v>
                </c:pt>
                <c:pt idx="1126">
                  <c:v> 2011/08/17</c:v>
                </c:pt>
                <c:pt idx="1127">
                  <c:v> 2011/08/18</c:v>
                </c:pt>
                <c:pt idx="1128">
                  <c:v> 2011/08/19</c:v>
                </c:pt>
                <c:pt idx="1129">
                  <c:v> 2011/08/22</c:v>
                </c:pt>
                <c:pt idx="1130">
                  <c:v> 2011/08/23</c:v>
                </c:pt>
                <c:pt idx="1131">
                  <c:v> 2011/08/24</c:v>
                </c:pt>
                <c:pt idx="1132">
                  <c:v> 2011/08/25</c:v>
                </c:pt>
                <c:pt idx="1133">
                  <c:v> 2011/08/26</c:v>
                </c:pt>
                <c:pt idx="1134">
                  <c:v> 2011/08/29</c:v>
                </c:pt>
                <c:pt idx="1135">
                  <c:v> 2011/08/30</c:v>
                </c:pt>
                <c:pt idx="1136">
                  <c:v> 2011/08/31</c:v>
                </c:pt>
                <c:pt idx="1137">
                  <c:v> 2011/09/01</c:v>
                </c:pt>
                <c:pt idx="1138">
                  <c:v> 2011/09/02</c:v>
                </c:pt>
                <c:pt idx="1139">
                  <c:v> 2011/09/05</c:v>
                </c:pt>
                <c:pt idx="1140">
                  <c:v> 2011/09/06</c:v>
                </c:pt>
                <c:pt idx="1141">
                  <c:v> 2011/09/07</c:v>
                </c:pt>
                <c:pt idx="1142">
                  <c:v> 2011/09/08</c:v>
                </c:pt>
                <c:pt idx="1143">
                  <c:v> 2011/09/09</c:v>
                </c:pt>
                <c:pt idx="1144">
                  <c:v> 2011/09/13</c:v>
                </c:pt>
                <c:pt idx="1145">
                  <c:v> 2011/09/14</c:v>
                </c:pt>
                <c:pt idx="1146">
                  <c:v> 2011/09/15</c:v>
                </c:pt>
                <c:pt idx="1147">
                  <c:v> 2011/09/16</c:v>
                </c:pt>
                <c:pt idx="1148">
                  <c:v> 2011/09/19</c:v>
                </c:pt>
                <c:pt idx="1149">
                  <c:v> 2011/09/20</c:v>
                </c:pt>
                <c:pt idx="1150">
                  <c:v> 2011/09/21</c:v>
                </c:pt>
                <c:pt idx="1151">
                  <c:v> 2011/09/22</c:v>
                </c:pt>
                <c:pt idx="1152">
                  <c:v> 2011/09/23</c:v>
                </c:pt>
                <c:pt idx="1153">
                  <c:v> 2011/09/26</c:v>
                </c:pt>
                <c:pt idx="1154">
                  <c:v> 2011/09/27</c:v>
                </c:pt>
                <c:pt idx="1155">
                  <c:v> 2011/09/28</c:v>
                </c:pt>
                <c:pt idx="1156">
                  <c:v> 2011/09/29</c:v>
                </c:pt>
                <c:pt idx="1157">
                  <c:v> 2011/09/30</c:v>
                </c:pt>
                <c:pt idx="1158">
                  <c:v> 2011/10/10</c:v>
                </c:pt>
                <c:pt idx="1159">
                  <c:v> 2011/10/11</c:v>
                </c:pt>
                <c:pt idx="1160">
                  <c:v> 2011/10/12</c:v>
                </c:pt>
                <c:pt idx="1161">
                  <c:v> 2011/10/13</c:v>
                </c:pt>
                <c:pt idx="1162">
                  <c:v> 2011/10/14</c:v>
                </c:pt>
                <c:pt idx="1163">
                  <c:v> 2011/10/17</c:v>
                </c:pt>
                <c:pt idx="1164">
                  <c:v> 2011/10/18</c:v>
                </c:pt>
                <c:pt idx="1165">
                  <c:v> 2011/10/19</c:v>
                </c:pt>
                <c:pt idx="1166">
                  <c:v> 2011/10/20</c:v>
                </c:pt>
                <c:pt idx="1167">
                  <c:v> 2011/10/21</c:v>
                </c:pt>
                <c:pt idx="1168">
                  <c:v> 2011/10/24</c:v>
                </c:pt>
                <c:pt idx="1169">
                  <c:v> 2011/10/25</c:v>
                </c:pt>
                <c:pt idx="1170">
                  <c:v> 2011/10/26</c:v>
                </c:pt>
                <c:pt idx="1171">
                  <c:v> 2011/10/27</c:v>
                </c:pt>
                <c:pt idx="1172">
                  <c:v> 2011/10/28</c:v>
                </c:pt>
                <c:pt idx="1173">
                  <c:v> 2011/10/31</c:v>
                </c:pt>
                <c:pt idx="1174">
                  <c:v> 2011/11/01</c:v>
                </c:pt>
                <c:pt idx="1175">
                  <c:v> 2011/11/02</c:v>
                </c:pt>
                <c:pt idx="1176">
                  <c:v> 2011/11/03</c:v>
                </c:pt>
                <c:pt idx="1177">
                  <c:v> 2011/11/04</c:v>
                </c:pt>
                <c:pt idx="1178">
                  <c:v> 2011/11/07</c:v>
                </c:pt>
                <c:pt idx="1179">
                  <c:v> 2011/11/08</c:v>
                </c:pt>
                <c:pt idx="1180">
                  <c:v> 2011/11/09</c:v>
                </c:pt>
                <c:pt idx="1181">
                  <c:v> 2011/11/10</c:v>
                </c:pt>
                <c:pt idx="1182">
                  <c:v> 2011/11/11</c:v>
                </c:pt>
                <c:pt idx="1183">
                  <c:v> 2011/11/14</c:v>
                </c:pt>
                <c:pt idx="1184">
                  <c:v> 2011/11/15</c:v>
                </c:pt>
                <c:pt idx="1185">
                  <c:v> 2011/11/16</c:v>
                </c:pt>
                <c:pt idx="1186">
                  <c:v> 2011/11/17</c:v>
                </c:pt>
                <c:pt idx="1187">
                  <c:v> 2011/11/18</c:v>
                </c:pt>
                <c:pt idx="1188">
                  <c:v> 2011/11/21</c:v>
                </c:pt>
                <c:pt idx="1189">
                  <c:v> 2011/11/22</c:v>
                </c:pt>
                <c:pt idx="1190">
                  <c:v> 2011/11/23</c:v>
                </c:pt>
                <c:pt idx="1191">
                  <c:v> 2011/11/24</c:v>
                </c:pt>
                <c:pt idx="1192">
                  <c:v> 2011/11/25</c:v>
                </c:pt>
                <c:pt idx="1193">
                  <c:v> 2011/11/28</c:v>
                </c:pt>
                <c:pt idx="1194">
                  <c:v> 2011/11/29</c:v>
                </c:pt>
                <c:pt idx="1195">
                  <c:v> 2011/11/30</c:v>
                </c:pt>
                <c:pt idx="1196">
                  <c:v> 2011/12/01</c:v>
                </c:pt>
                <c:pt idx="1197">
                  <c:v> 2011/12/02</c:v>
                </c:pt>
                <c:pt idx="1198">
                  <c:v> 2011/12/05</c:v>
                </c:pt>
                <c:pt idx="1199">
                  <c:v> 2011/12/06</c:v>
                </c:pt>
                <c:pt idx="1200">
                  <c:v> 2011/12/07</c:v>
                </c:pt>
                <c:pt idx="1201">
                  <c:v> 2011/12/08</c:v>
                </c:pt>
                <c:pt idx="1202">
                  <c:v> 2011/12/09</c:v>
                </c:pt>
                <c:pt idx="1203">
                  <c:v> 2011/12/12</c:v>
                </c:pt>
                <c:pt idx="1204">
                  <c:v> 2011/12/13</c:v>
                </c:pt>
                <c:pt idx="1205">
                  <c:v> 2011/12/14</c:v>
                </c:pt>
                <c:pt idx="1206">
                  <c:v> 2011/12/15</c:v>
                </c:pt>
                <c:pt idx="1207">
                  <c:v> 2011/12/16</c:v>
                </c:pt>
                <c:pt idx="1208">
                  <c:v> 2011/12/19</c:v>
                </c:pt>
                <c:pt idx="1209">
                  <c:v> 2011/12/20</c:v>
                </c:pt>
                <c:pt idx="1210">
                  <c:v> 2011/12/21</c:v>
                </c:pt>
                <c:pt idx="1211">
                  <c:v> 2011/12/22</c:v>
                </c:pt>
                <c:pt idx="1212">
                  <c:v> 2011/12/23</c:v>
                </c:pt>
                <c:pt idx="1213">
                  <c:v> 2011/12/26</c:v>
                </c:pt>
                <c:pt idx="1214">
                  <c:v> 2011/12/27</c:v>
                </c:pt>
                <c:pt idx="1215">
                  <c:v> 2011/12/28</c:v>
                </c:pt>
                <c:pt idx="1216">
                  <c:v> 2011/12/29</c:v>
                </c:pt>
                <c:pt idx="1217">
                  <c:v> 2011/12/30</c:v>
                </c:pt>
                <c:pt idx="1218">
                  <c:v> 2012/01/04</c:v>
                </c:pt>
                <c:pt idx="1219">
                  <c:v> 2012/01/05</c:v>
                </c:pt>
                <c:pt idx="1220">
                  <c:v> 2012/01/06</c:v>
                </c:pt>
                <c:pt idx="1221">
                  <c:v> 2012/01/09</c:v>
                </c:pt>
                <c:pt idx="1222">
                  <c:v> 2012/01/10</c:v>
                </c:pt>
                <c:pt idx="1223">
                  <c:v> 2012/01/11</c:v>
                </c:pt>
                <c:pt idx="1224">
                  <c:v> 2012/01/12</c:v>
                </c:pt>
                <c:pt idx="1225">
                  <c:v> 2012/01/13</c:v>
                </c:pt>
                <c:pt idx="1226">
                  <c:v> 2012/01/16</c:v>
                </c:pt>
                <c:pt idx="1227">
                  <c:v> 2012/01/17</c:v>
                </c:pt>
                <c:pt idx="1228">
                  <c:v> 2012/01/18</c:v>
                </c:pt>
                <c:pt idx="1229">
                  <c:v> 2012/01/19</c:v>
                </c:pt>
                <c:pt idx="1230">
                  <c:v> 2012/01/20</c:v>
                </c:pt>
                <c:pt idx="1231">
                  <c:v> 2012/01/30</c:v>
                </c:pt>
                <c:pt idx="1232">
                  <c:v> 2012/01/31</c:v>
                </c:pt>
                <c:pt idx="1233">
                  <c:v> 2012/02/01</c:v>
                </c:pt>
                <c:pt idx="1234">
                  <c:v> 2012/02/02</c:v>
                </c:pt>
                <c:pt idx="1235">
                  <c:v> 2012/02/03</c:v>
                </c:pt>
                <c:pt idx="1236">
                  <c:v> 2012/02/06</c:v>
                </c:pt>
                <c:pt idx="1237">
                  <c:v> 2012/02/07</c:v>
                </c:pt>
                <c:pt idx="1238">
                  <c:v> 2012/02/08</c:v>
                </c:pt>
                <c:pt idx="1239">
                  <c:v> 2012/02/09</c:v>
                </c:pt>
                <c:pt idx="1240">
                  <c:v> 2012/02/10</c:v>
                </c:pt>
                <c:pt idx="1241">
                  <c:v> 2012/02/13</c:v>
                </c:pt>
                <c:pt idx="1242">
                  <c:v> 2012/02/14</c:v>
                </c:pt>
                <c:pt idx="1243">
                  <c:v> 2012/02/15</c:v>
                </c:pt>
                <c:pt idx="1244">
                  <c:v> 2012/02/16</c:v>
                </c:pt>
                <c:pt idx="1245">
                  <c:v> 2012/02/17</c:v>
                </c:pt>
                <c:pt idx="1246">
                  <c:v> 2012/02/20</c:v>
                </c:pt>
                <c:pt idx="1247">
                  <c:v> 2012/02/21</c:v>
                </c:pt>
                <c:pt idx="1248">
                  <c:v> 2012/02/22</c:v>
                </c:pt>
                <c:pt idx="1249">
                  <c:v> 2012/02/23</c:v>
                </c:pt>
                <c:pt idx="1250">
                  <c:v> 2012/02/24</c:v>
                </c:pt>
                <c:pt idx="1251">
                  <c:v> 2012/02/27</c:v>
                </c:pt>
                <c:pt idx="1252">
                  <c:v> 2012/02/28</c:v>
                </c:pt>
                <c:pt idx="1253">
                  <c:v> 2012/02/29</c:v>
                </c:pt>
                <c:pt idx="1254">
                  <c:v> 2012/03/01</c:v>
                </c:pt>
                <c:pt idx="1255">
                  <c:v> 2012/03/02</c:v>
                </c:pt>
                <c:pt idx="1256">
                  <c:v> 2012/03/05</c:v>
                </c:pt>
                <c:pt idx="1257">
                  <c:v> 2012/03/06</c:v>
                </c:pt>
                <c:pt idx="1258">
                  <c:v> 2012/03/07</c:v>
                </c:pt>
                <c:pt idx="1259">
                  <c:v> 2012/03/08</c:v>
                </c:pt>
                <c:pt idx="1260">
                  <c:v> 2012/03/09</c:v>
                </c:pt>
                <c:pt idx="1261">
                  <c:v> 2012/03/12</c:v>
                </c:pt>
                <c:pt idx="1262">
                  <c:v> 2012/03/13</c:v>
                </c:pt>
                <c:pt idx="1263">
                  <c:v> 2012/03/14</c:v>
                </c:pt>
                <c:pt idx="1264">
                  <c:v> 2012/03/15</c:v>
                </c:pt>
                <c:pt idx="1265">
                  <c:v> 2012/03/16</c:v>
                </c:pt>
                <c:pt idx="1266">
                  <c:v> 2012/03/19</c:v>
                </c:pt>
                <c:pt idx="1267">
                  <c:v> 2012/03/20</c:v>
                </c:pt>
                <c:pt idx="1268">
                  <c:v> 2012/03/21</c:v>
                </c:pt>
                <c:pt idx="1269">
                  <c:v> 2012/03/22</c:v>
                </c:pt>
                <c:pt idx="1270">
                  <c:v> 2012/03/23</c:v>
                </c:pt>
                <c:pt idx="1271">
                  <c:v> 2012/03/26</c:v>
                </c:pt>
                <c:pt idx="1272">
                  <c:v> 2012/03/27</c:v>
                </c:pt>
                <c:pt idx="1273">
                  <c:v> 2012/03/28</c:v>
                </c:pt>
                <c:pt idx="1274">
                  <c:v> 2012/03/29</c:v>
                </c:pt>
                <c:pt idx="1275">
                  <c:v> 2012/03/30</c:v>
                </c:pt>
                <c:pt idx="1276">
                  <c:v> 2012/04/05</c:v>
                </c:pt>
                <c:pt idx="1277">
                  <c:v> 2012/04/06</c:v>
                </c:pt>
                <c:pt idx="1278">
                  <c:v> 2012/04/09</c:v>
                </c:pt>
                <c:pt idx="1279">
                  <c:v> 2012/04/10</c:v>
                </c:pt>
                <c:pt idx="1280">
                  <c:v> 2012/04/11</c:v>
                </c:pt>
                <c:pt idx="1281">
                  <c:v> 2012/04/12</c:v>
                </c:pt>
                <c:pt idx="1282">
                  <c:v> 2012/04/13</c:v>
                </c:pt>
                <c:pt idx="1283">
                  <c:v> 2012/04/16</c:v>
                </c:pt>
                <c:pt idx="1284">
                  <c:v> 2012/04/17</c:v>
                </c:pt>
                <c:pt idx="1285">
                  <c:v> 2012/04/18</c:v>
                </c:pt>
                <c:pt idx="1286">
                  <c:v> 2012/04/19</c:v>
                </c:pt>
                <c:pt idx="1287">
                  <c:v> 2012/04/20</c:v>
                </c:pt>
                <c:pt idx="1288">
                  <c:v> 2012/04/23</c:v>
                </c:pt>
                <c:pt idx="1289">
                  <c:v> 2012/04/24</c:v>
                </c:pt>
                <c:pt idx="1290">
                  <c:v> 2012/04/25</c:v>
                </c:pt>
                <c:pt idx="1291">
                  <c:v> 2012/04/26</c:v>
                </c:pt>
                <c:pt idx="1292">
                  <c:v> 2012/04/27</c:v>
                </c:pt>
                <c:pt idx="1293">
                  <c:v> 2012/05/02</c:v>
                </c:pt>
                <c:pt idx="1294">
                  <c:v> 2012/05/03</c:v>
                </c:pt>
                <c:pt idx="1295">
                  <c:v> 2012/05/04</c:v>
                </c:pt>
                <c:pt idx="1296">
                  <c:v> 2012/05/07</c:v>
                </c:pt>
                <c:pt idx="1297">
                  <c:v> 2012/05/08</c:v>
                </c:pt>
                <c:pt idx="1298">
                  <c:v> 2012/05/09</c:v>
                </c:pt>
                <c:pt idx="1299">
                  <c:v> 2012/05/10</c:v>
                </c:pt>
                <c:pt idx="1300">
                  <c:v> 2012/05/11</c:v>
                </c:pt>
                <c:pt idx="1301">
                  <c:v> 2012/05/14</c:v>
                </c:pt>
                <c:pt idx="1302">
                  <c:v> 2012/05/15</c:v>
                </c:pt>
                <c:pt idx="1303">
                  <c:v> 2012/05/16</c:v>
                </c:pt>
                <c:pt idx="1304">
                  <c:v> 2012/05/17</c:v>
                </c:pt>
                <c:pt idx="1305">
                  <c:v> 2012/05/18</c:v>
                </c:pt>
                <c:pt idx="1306">
                  <c:v> 2012/05/21</c:v>
                </c:pt>
                <c:pt idx="1307">
                  <c:v> 2012/05/22</c:v>
                </c:pt>
                <c:pt idx="1308">
                  <c:v> 2012/05/23</c:v>
                </c:pt>
                <c:pt idx="1309">
                  <c:v> 2012/05/24</c:v>
                </c:pt>
                <c:pt idx="1310">
                  <c:v> 2012/05/25</c:v>
                </c:pt>
                <c:pt idx="1311">
                  <c:v> 2012/05/28</c:v>
                </c:pt>
                <c:pt idx="1312">
                  <c:v> 2012/05/29</c:v>
                </c:pt>
                <c:pt idx="1313">
                  <c:v> 2012/05/30</c:v>
                </c:pt>
                <c:pt idx="1314">
                  <c:v> 2012/05/31</c:v>
                </c:pt>
                <c:pt idx="1315">
                  <c:v> 2012/06/01</c:v>
                </c:pt>
                <c:pt idx="1316">
                  <c:v> 2012/06/04</c:v>
                </c:pt>
                <c:pt idx="1317">
                  <c:v> 2012/06/05</c:v>
                </c:pt>
                <c:pt idx="1318">
                  <c:v> 2012/06/06</c:v>
                </c:pt>
                <c:pt idx="1319">
                  <c:v> 2012/06/07</c:v>
                </c:pt>
                <c:pt idx="1320">
                  <c:v> 2012/06/08</c:v>
                </c:pt>
                <c:pt idx="1321">
                  <c:v> 2012/06/11</c:v>
                </c:pt>
                <c:pt idx="1322">
                  <c:v> 2012/06/12</c:v>
                </c:pt>
                <c:pt idx="1323">
                  <c:v> 2012/06/13</c:v>
                </c:pt>
                <c:pt idx="1324">
                  <c:v> 2012/06/14</c:v>
                </c:pt>
                <c:pt idx="1325">
                  <c:v> 2012/06/15</c:v>
                </c:pt>
                <c:pt idx="1326">
                  <c:v> 2012/06/18</c:v>
                </c:pt>
                <c:pt idx="1327">
                  <c:v> 2012/06/19</c:v>
                </c:pt>
                <c:pt idx="1328">
                  <c:v> 2012/06/20</c:v>
                </c:pt>
                <c:pt idx="1329">
                  <c:v> 2012/06/21</c:v>
                </c:pt>
                <c:pt idx="1330">
                  <c:v> 2012/06/25</c:v>
                </c:pt>
                <c:pt idx="1331">
                  <c:v> 2012/06/26</c:v>
                </c:pt>
                <c:pt idx="1332">
                  <c:v> 2012/06/27</c:v>
                </c:pt>
                <c:pt idx="1333">
                  <c:v> 2012/06/28</c:v>
                </c:pt>
                <c:pt idx="1334">
                  <c:v> 2012/06/29</c:v>
                </c:pt>
                <c:pt idx="1335">
                  <c:v> 2012/07/02</c:v>
                </c:pt>
                <c:pt idx="1336">
                  <c:v> 2012/07/03</c:v>
                </c:pt>
                <c:pt idx="1337">
                  <c:v> 2012/07/04</c:v>
                </c:pt>
                <c:pt idx="1338">
                  <c:v> 2012/07/05</c:v>
                </c:pt>
                <c:pt idx="1339">
                  <c:v> 2012/07/06</c:v>
                </c:pt>
                <c:pt idx="1340">
                  <c:v> 2012/07/09</c:v>
                </c:pt>
                <c:pt idx="1341">
                  <c:v> 2012/07/10</c:v>
                </c:pt>
                <c:pt idx="1342">
                  <c:v> 2012/07/11</c:v>
                </c:pt>
                <c:pt idx="1343">
                  <c:v> 2012/07/12</c:v>
                </c:pt>
                <c:pt idx="1344">
                  <c:v> 2012/07/13</c:v>
                </c:pt>
                <c:pt idx="1345">
                  <c:v> 2012/07/16</c:v>
                </c:pt>
                <c:pt idx="1346">
                  <c:v> 2012/07/17</c:v>
                </c:pt>
                <c:pt idx="1347">
                  <c:v> 2012/07/18</c:v>
                </c:pt>
                <c:pt idx="1348">
                  <c:v> 2012/07/19</c:v>
                </c:pt>
                <c:pt idx="1349">
                  <c:v> 2012/07/20</c:v>
                </c:pt>
                <c:pt idx="1350">
                  <c:v> 2012/07/23</c:v>
                </c:pt>
                <c:pt idx="1351">
                  <c:v> 2012/07/24</c:v>
                </c:pt>
                <c:pt idx="1352">
                  <c:v> 2012/07/25</c:v>
                </c:pt>
                <c:pt idx="1353">
                  <c:v> 2012/07/26</c:v>
                </c:pt>
                <c:pt idx="1354">
                  <c:v> 2012/07/27</c:v>
                </c:pt>
                <c:pt idx="1355">
                  <c:v> 2012/07/30</c:v>
                </c:pt>
                <c:pt idx="1356">
                  <c:v> 2012/07/31</c:v>
                </c:pt>
                <c:pt idx="1357">
                  <c:v> 2012/08/01</c:v>
                </c:pt>
                <c:pt idx="1358">
                  <c:v> 2012/08/02</c:v>
                </c:pt>
                <c:pt idx="1359">
                  <c:v> 2012/08/03</c:v>
                </c:pt>
                <c:pt idx="1360">
                  <c:v> 2012/08/06</c:v>
                </c:pt>
                <c:pt idx="1361">
                  <c:v> 2012/08/07</c:v>
                </c:pt>
                <c:pt idx="1362">
                  <c:v> 2012/08/08</c:v>
                </c:pt>
                <c:pt idx="1363">
                  <c:v> 2012/08/09</c:v>
                </c:pt>
                <c:pt idx="1364">
                  <c:v> 2012/08/10</c:v>
                </c:pt>
                <c:pt idx="1365">
                  <c:v> 2012/08/13</c:v>
                </c:pt>
                <c:pt idx="1366">
                  <c:v> 2012/08/14</c:v>
                </c:pt>
                <c:pt idx="1367">
                  <c:v> 2012/08/15</c:v>
                </c:pt>
                <c:pt idx="1368">
                  <c:v> 2012/08/16</c:v>
                </c:pt>
                <c:pt idx="1369">
                  <c:v> 2012/08/17</c:v>
                </c:pt>
                <c:pt idx="1370">
                  <c:v> 2012/08/20</c:v>
                </c:pt>
                <c:pt idx="1371">
                  <c:v> 2012/08/21</c:v>
                </c:pt>
                <c:pt idx="1372">
                  <c:v> 2012/08/22</c:v>
                </c:pt>
                <c:pt idx="1373">
                  <c:v> 2012/08/23</c:v>
                </c:pt>
                <c:pt idx="1374">
                  <c:v> 2012/08/24</c:v>
                </c:pt>
                <c:pt idx="1375">
                  <c:v> 2012/08/27</c:v>
                </c:pt>
                <c:pt idx="1376">
                  <c:v> 2012/08/28</c:v>
                </c:pt>
                <c:pt idx="1377">
                  <c:v> 2012/08/29</c:v>
                </c:pt>
                <c:pt idx="1378">
                  <c:v> 2012/08/30</c:v>
                </c:pt>
                <c:pt idx="1379">
                  <c:v> 2012/08/31</c:v>
                </c:pt>
                <c:pt idx="1380">
                  <c:v> 2012/09/03</c:v>
                </c:pt>
                <c:pt idx="1381">
                  <c:v> 2012/09/04</c:v>
                </c:pt>
                <c:pt idx="1382">
                  <c:v> 2012/09/05</c:v>
                </c:pt>
                <c:pt idx="1383">
                  <c:v> 2012/09/06</c:v>
                </c:pt>
                <c:pt idx="1384">
                  <c:v> 2012/09/07</c:v>
                </c:pt>
                <c:pt idx="1385">
                  <c:v> 2012/09/10</c:v>
                </c:pt>
                <c:pt idx="1386">
                  <c:v> 2012/09/11</c:v>
                </c:pt>
                <c:pt idx="1387">
                  <c:v> 2012/09/12</c:v>
                </c:pt>
                <c:pt idx="1388">
                  <c:v> 2012/09/13</c:v>
                </c:pt>
                <c:pt idx="1389">
                  <c:v> 2012/09/14</c:v>
                </c:pt>
                <c:pt idx="1390">
                  <c:v> 2012/09/17</c:v>
                </c:pt>
                <c:pt idx="1391">
                  <c:v> 2012/09/18</c:v>
                </c:pt>
                <c:pt idx="1392">
                  <c:v> 2012/09/19</c:v>
                </c:pt>
                <c:pt idx="1393">
                  <c:v> 2012/09/20</c:v>
                </c:pt>
                <c:pt idx="1394">
                  <c:v> 2012/09/21</c:v>
                </c:pt>
                <c:pt idx="1395">
                  <c:v> 2012/09/24</c:v>
                </c:pt>
                <c:pt idx="1396">
                  <c:v> 2012/09/25</c:v>
                </c:pt>
                <c:pt idx="1397">
                  <c:v> 2012/09/26</c:v>
                </c:pt>
                <c:pt idx="1398">
                  <c:v> 2012/09/27</c:v>
                </c:pt>
                <c:pt idx="1399">
                  <c:v> 2012/09/28</c:v>
                </c:pt>
                <c:pt idx="1400">
                  <c:v> 2012/10/08</c:v>
                </c:pt>
                <c:pt idx="1401">
                  <c:v> 2012/10/09</c:v>
                </c:pt>
                <c:pt idx="1402">
                  <c:v> 2012/10/10</c:v>
                </c:pt>
                <c:pt idx="1403">
                  <c:v> 2012/10/11</c:v>
                </c:pt>
                <c:pt idx="1404">
                  <c:v> 2012/10/12</c:v>
                </c:pt>
                <c:pt idx="1405">
                  <c:v> 2012/10/15</c:v>
                </c:pt>
                <c:pt idx="1406">
                  <c:v> 2012/10/16</c:v>
                </c:pt>
                <c:pt idx="1407">
                  <c:v> 2012/10/17</c:v>
                </c:pt>
                <c:pt idx="1408">
                  <c:v> 2012/10/18</c:v>
                </c:pt>
                <c:pt idx="1409">
                  <c:v> 2012/10/19</c:v>
                </c:pt>
                <c:pt idx="1410">
                  <c:v> 2012/10/22</c:v>
                </c:pt>
                <c:pt idx="1411">
                  <c:v> 2012/10/23</c:v>
                </c:pt>
                <c:pt idx="1412">
                  <c:v> 2012/10/24</c:v>
                </c:pt>
                <c:pt idx="1413">
                  <c:v> 2012/10/25</c:v>
                </c:pt>
                <c:pt idx="1414">
                  <c:v> 2012/10/26</c:v>
                </c:pt>
                <c:pt idx="1415">
                  <c:v> 2012/10/29</c:v>
                </c:pt>
                <c:pt idx="1416">
                  <c:v> 2012/10/30</c:v>
                </c:pt>
                <c:pt idx="1417">
                  <c:v> 2012/10/31</c:v>
                </c:pt>
                <c:pt idx="1418">
                  <c:v> 2012/11/01</c:v>
                </c:pt>
                <c:pt idx="1419">
                  <c:v> 2012/11/02</c:v>
                </c:pt>
                <c:pt idx="1420">
                  <c:v> 2012/11/05</c:v>
                </c:pt>
                <c:pt idx="1421">
                  <c:v> 2012/11/06</c:v>
                </c:pt>
                <c:pt idx="1422">
                  <c:v> 2012/11/07</c:v>
                </c:pt>
                <c:pt idx="1423">
                  <c:v> 2012/11/08</c:v>
                </c:pt>
                <c:pt idx="1424">
                  <c:v> 2012/11/09</c:v>
                </c:pt>
                <c:pt idx="1425">
                  <c:v> 2012/11/12</c:v>
                </c:pt>
                <c:pt idx="1426">
                  <c:v> 2012/11/13</c:v>
                </c:pt>
                <c:pt idx="1427">
                  <c:v> 2012/11/14</c:v>
                </c:pt>
                <c:pt idx="1428">
                  <c:v> 2012/11/15</c:v>
                </c:pt>
                <c:pt idx="1429">
                  <c:v> 2012/11/16</c:v>
                </c:pt>
                <c:pt idx="1430">
                  <c:v> 2012/11/19</c:v>
                </c:pt>
                <c:pt idx="1431">
                  <c:v> 2012/11/20</c:v>
                </c:pt>
                <c:pt idx="1432">
                  <c:v> 2012/11/21</c:v>
                </c:pt>
                <c:pt idx="1433">
                  <c:v> 2012/11/22</c:v>
                </c:pt>
                <c:pt idx="1434">
                  <c:v> 2012/11/23</c:v>
                </c:pt>
                <c:pt idx="1435">
                  <c:v> 2012/11/26</c:v>
                </c:pt>
                <c:pt idx="1436">
                  <c:v> 2012/11/27</c:v>
                </c:pt>
                <c:pt idx="1437">
                  <c:v> 2012/11/28</c:v>
                </c:pt>
                <c:pt idx="1438">
                  <c:v> 2012/11/29</c:v>
                </c:pt>
                <c:pt idx="1439">
                  <c:v> 2012/11/30</c:v>
                </c:pt>
                <c:pt idx="1440">
                  <c:v> 2012/12/03</c:v>
                </c:pt>
                <c:pt idx="1441">
                  <c:v> 2012/12/04</c:v>
                </c:pt>
                <c:pt idx="1442">
                  <c:v> 2012/12/05</c:v>
                </c:pt>
                <c:pt idx="1443">
                  <c:v> 2012/12/06</c:v>
                </c:pt>
                <c:pt idx="1444">
                  <c:v> 2012/12/07</c:v>
                </c:pt>
                <c:pt idx="1445">
                  <c:v> 2012/12/10</c:v>
                </c:pt>
                <c:pt idx="1446">
                  <c:v> 2012/12/11</c:v>
                </c:pt>
                <c:pt idx="1447">
                  <c:v> 2012/12/12</c:v>
                </c:pt>
                <c:pt idx="1448">
                  <c:v> 2012/12/13</c:v>
                </c:pt>
                <c:pt idx="1449">
                  <c:v> 2012/12/14</c:v>
                </c:pt>
                <c:pt idx="1450">
                  <c:v> 2012/12/17</c:v>
                </c:pt>
                <c:pt idx="1451">
                  <c:v> 2012/12/18</c:v>
                </c:pt>
                <c:pt idx="1452">
                  <c:v> 2012/12/19</c:v>
                </c:pt>
                <c:pt idx="1453">
                  <c:v> 2012/12/20</c:v>
                </c:pt>
                <c:pt idx="1454">
                  <c:v> 2012/12/21</c:v>
                </c:pt>
                <c:pt idx="1455">
                  <c:v> 2012/12/24</c:v>
                </c:pt>
                <c:pt idx="1456">
                  <c:v> 2012/12/25</c:v>
                </c:pt>
                <c:pt idx="1457">
                  <c:v> 2012/12/26</c:v>
                </c:pt>
                <c:pt idx="1458">
                  <c:v> 2012/12/27</c:v>
                </c:pt>
                <c:pt idx="1459">
                  <c:v> 2012/12/28</c:v>
                </c:pt>
                <c:pt idx="1460">
                  <c:v> 2012/12/31</c:v>
                </c:pt>
                <c:pt idx="1461">
                  <c:v> 2013/01/04</c:v>
                </c:pt>
                <c:pt idx="1462">
                  <c:v> 2013/01/07</c:v>
                </c:pt>
                <c:pt idx="1463">
                  <c:v> 2013/01/08</c:v>
                </c:pt>
                <c:pt idx="1464">
                  <c:v> 2013/01/09</c:v>
                </c:pt>
                <c:pt idx="1465">
                  <c:v> 2013/01/10</c:v>
                </c:pt>
                <c:pt idx="1466">
                  <c:v> 2013/01/11</c:v>
                </c:pt>
                <c:pt idx="1467">
                  <c:v> 2013/01/14</c:v>
                </c:pt>
                <c:pt idx="1468">
                  <c:v> 2013/01/15</c:v>
                </c:pt>
                <c:pt idx="1469">
                  <c:v> 2013/01/16</c:v>
                </c:pt>
                <c:pt idx="1470">
                  <c:v> 2013/01/17</c:v>
                </c:pt>
                <c:pt idx="1471">
                  <c:v> 2013/01/18</c:v>
                </c:pt>
                <c:pt idx="1472">
                  <c:v> 2013/01/21</c:v>
                </c:pt>
                <c:pt idx="1473">
                  <c:v> 2013/01/22</c:v>
                </c:pt>
                <c:pt idx="1474">
                  <c:v> 2013/01/23</c:v>
                </c:pt>
                <c:pt idx="1475">
                  <c:v> 2013/01/24</c:v>
                </c:pt>
                <c:pt idx="1476">
                  <c:v> 2013/01/25</c:v>
                </c:pt>
                <c:pt idx="1477">
                  <c:v> 2013/01/28</c:v>
                </c:pt>
                <c:pt idx="1478">
                  <c:v> 2013/01/29</c:v>
                </c:pt>
                <c:pt idx="1479">
                  <c:v> 2013/01/30</c:v>
                </c:pt>
                <c:pt idx="1480">
                  <c:v> 2013/01/31</c:v>
                </c:pt>
                <c:pt idx="1481">
                  <c:v> 2013/02/01</c:v>
                </c:pt>
                <c:pt idx="1482">
                  <c:v> 2013/02/04</c:v>
                </c:pt>
                <c:pt idx="1483">
                  <c:v> 2013/02/05</c:v>
                </c:pt>
                <c:pt idx="1484">
                  <c:v> 2013/02/06</c:v>
                </c:pt>
                <c:pt idx="1485">
                  <c:v> 2013/02/07</c:v>
                </c:pt>
                <c:pt idx="1486">
                  <c:v> 2013/02/08</c:v>
                </c:pt>
                <c:pt idx="1487">
                  <c:v> 2013/02/18</c:v>
                </c:pt>
                <c:pt idx="1488">
                  <c:v> 2013/02/19</c:v>
                </c:pt>
                <c:pt idx="1489">
                  <c:v> 2013/02/20</c:v>
                </c:pt>
                <c:pt idx="1490">
                  <c:v> 2013/02/21</c:v>
                </c:pt>
                <c:pt idx="1491">
                  <c:v> 2013/02/22</c:v>
                </c:pt>
                <c:pt idx="1492">
                  <c:v> 2013/02/25</c:v>
                </c:pt>
                <c:pt idx="1493">
                  <c:v> 2013/02/26</c:v>
                </c:pt>
                <c:pt idx="1494">
                  <c:v> 2013/02/27</c:v>
                </c:pt>
                <c:pt idx="1495">
                  <c:v> 2013/02/28</c:v>
                </c:pt>
                <c:pt idx="1496">
                  <c:v> 2013/03/01</c:v>
                </c:pt>
                <c:pt idx="1497">
                  <c:v> 2013/03/04</c:v>
                </c:pt>
                <c:pt idx="1498">
                  <c:v> 2013/03/05</c:v>
                </c:pt>
                <c:pt idx="1499">
                  <c:v> 2013/03/06</c:v>
                </c:pt>
                <c:pt idx="1500">
                  <c:v> 2013/03/07</c:v>
                </c:pt>
                <c:pt idx="1501">
                  <c:v> 2013/03/08</c:v>
                </c:pt>
                <c:pt idx="1502">
                  <c:v> 2013/03/11</c:v>
                </c:pt>
                <c:pt idx="1503">
                  <c:v> 2013/03/12</c:v>
                </c:pt>
                <c:pt idx="1504">
                  <c:v> 2013/03/13</c:v>
                </c:pt>
                <c:pt idx="1505">
                  <c:v> 2013/03/14</c:v>
                </c:pt>
                <c:pt idx="1506">
                  <c:v> 2013/03/15</c:v>
                </c:pt>
                <c:pt idx="1507">
                  <c:v> 2013/03/18</c:v>
                </c:pt>
                <c:pt idx="1508">
                  <c:v> 2013/03/19</c:v>
                </c:pt>
                <c:pt idx="1509">
                  <c:v> 2013/03/20</c:v>
                </c:pt>
                <c:pt idx="1510">
                  <c:v> 2013/03/21</c:v>
                </c:pt>
                <c:pt idx="1511">
                  <c:v> 2013/03/22</c:v>
                </c:pt>
                <c:pt idx="1512">
                  <c:v> 2013/03/25</c:v>
                </c:pt>
                <c:pt idx="1513">
                  <c:v> 2013/03/26</c:v>
                </c:pt>
                <c:pt idx="1514">
                  <c:v> 2013/03/27</c:v>
                </c:pt>
                <c:pt idx="1515">
                  <c:v> 2013/03/28</c:v>
                </c:pt>
                <c:pt idx="1516">
                  <c:v> 2013/03/29</c:v>
                </c:pt>
                <c:pt idx="1517">
                  <c:v> 2013/04/01</c:v>
                </c:pt>
                <c:pt idx="1518">
                  <c:v> 2013/04/02</c:v>
                </c:pt>
                <c:pt idx="1519">
                  <c:v> 2013/04/03</c:v>
                </c:pt>
                <c:pt idx="1520">
                  <c:v> 2013/04/08</c:v>
                </c:pt>
                <c:pt idx="1521">
                  <c:v> 2013/04/09</c:v>
                </c:pt>
                <c:pt idx="1522">
                  <c:v> 2013/04/10</c:v>
                </c:pt>
                <c:pt idx="1523">
                  <c:v> 2013/04/11</c:v>
                </c:pt>
                <c:pt idx="1524">
                  <c:v> 2013/04/12</c:v>
                </c:pt>
                <c:pt idx="1525">
                  <c:v> 2013/04/15</c:v>
                </c:pt>
                <c:pt idx="1526">
                  <c:v> 2013/04/16</c:v>
                </c:pt>
                <c:pt idx="1527">
                  <c:v> 2013/04/17</c:v>
                </c:pt>
                <c:pt idx="1528">
                  <c:v> 2013/04/18</c:v>
                </c:pt>
                <c:pt idx="1529">
                  <c:v> 2013/04/19</c:v>
                </c:pt>
                <c:pt idx="1530">
                  <c:v> 2013/04/22</c:v>
                </c:pt>
                <c:pt idx="1531">
                  <c:v> 2013/04/23</c:v>
                </c:pt>
                <c:pt idx="1532">
                  <c:v> 2013/04/24</c:v>
                </c:pt>
                <c:pt idx="1533">
                  <c:v> 2013/04/25</c:v>
                </c:pt>
                <c:pt idx="1534">
                  <c:v> 2013/04/26</c:v>
                </c:pt>
                <c:pt idx="1535">
                  <c:v> 2013/05/02</c:v>
                </c:pt>
                <c:pt idx="1536">
                  <c:v> 2013/05/03</c:v>
                </c:pt>
                <c:pt idx="1537">
                  <c:v> 2013/05/06</c:v>
                </c:pt>
                <c:pt idx="1538">
                  <c:v> 2013/05/07</c:v>
                </c:pt>
                <c:pt idx="1539">
                  <c:v> 2013/05/08</c:v>
                </c:pt>
                <c:pt idx="1540">
                  <c:v> 2013/05/09</c:v>
                </c:pt>
                <c:pt idx="1541">
                  <c:v> 2013/05/10</c:v>
                </c:pt>
                <c:pt idx="1542">
                  <c:v> 2013/05/13</c:v>
                </c:pt>
                <c:pt idx="1543">
                  <c:v> 2013/05/14</c:v>
                </c:pt>
                <c:pt idx="1544">
                  <c:v> 2013/05/15</c:v>
                </c:pt>
                <c:pt idx="1545">
                  <c:v> 2013/05/16</c:v>
                </c:pt>
                <c:pt idx="1546">
                  <c:v> 2013/05/17</c:v>
                </c:pt>
                <c:pt idx="1547">
                  <c:v> 2013/05/20</c:v>
                </c:pt>
                <c:pt idx="1548">
                  <c:v> 2013/05/21</c:v>
                </c:pt>
                <c:pt idx="1549">
                  <c:v> 2013/05/22</c:v>
                </c:pt>
                <c:pt idx="1550">
                  <c:v> 2013/05/23</c:v>
                </c:pt>
                <c:pt idx="1551">
                  <c:v> 2013/05/24</c:v>
                </c:pt>
                <c:pt idx="1552">
                  <c:v> 2013/05/27</c:v>
                </c:pt>
                <c:pt idx="1553">
                  <c:v> 2013/05/28</c:v>
                </c:pt>
                <c:pt idx="1554">
                  <c:v> 2013/05/29</c:v>
                </c:pt>
                <c:pt idx="1555">
                  <c:v> 2013/05/30</c:v>
                </c:pt>
                <c:pt idx="1556">
                  <c:v> 2013/05/31</c:v>
                </c:pt>
                <c:pt idx="1557">
                  <c:v> 2013/06/03</c:v>
                </c:pt>
                <c:pt idx="1558">
                  <c:v> 2013/06/04</c:v>
                </c:pt>
                <c:pt idx="1559">
                  <c:v> 2013/06/05</c:v>
                </c:pt>
                <c:pt idx="1560">
                  <c:v> 2013/06/06</c:v>
                </c:pt>
                <c:pt idx="1561">
                  <c:v> 2013/06/07</c:v>
                </c:pt>
                <c:pt idx="1562">
                  <c:v> 2013/06/13</c:v>
                </c:pt>
                <c:pt idx="1563">
                  <c:v> 2013/06/14</c:v>
                </c:pt>
                <c:pt idx="1564">
                  <c:v> 2013/06/17</c:v>
                </c:pt>
                <c:pt idx="1565">
                  <c:v> 2013/06/18</c:v>
                </c:pt>
                <c:pt idx="1566">
                  <c:v> 2013/06/19</c:v>
                </c:pt>
                <c:pt idx="1567">
                  <c:v> 2013/06/20</c:v>
                </c:pt>
                <c:pt idx="1568">
                  <c:v> 2013/06/21</c:v>
                </c:pt>
                <c:pt idx="1569">
                  <c:v> 2013/06/24</c:v>
                </c:pt>
                <c:pt idx="1570">
                  <c:v> 2013/06/25</c:v>
                </c:pt>
                <c:pt idx="1571">
                  <c:v> 2013/06/26</c:v>
                </c:pt>
                <c:pt idx="1572">
                  <c:v> 2013/06/27</c:v>
                </c:pt>
                <c:pt idx="1573">
                  <c:v> 2013/06/28</c:v>
                </c:pt>
                <c:pt idx="1574">
                  <c:v> 2013/07/01</c:v>
                </c:pt>
                <c:pt idx="1575">
                  <c:v> 2013/07/02</c:v>
                </c:pt>
                <c:pt idx="1576">
                  <c:v> 2013/07/03</c:v>
                </c:pt>
                <c:pt idx="1577">
                  <c:v> 2013/07/04</c:v>
                </c:pt>
                <c:pt idx="1578">
                  <c:v> 2013/07/05</c:v>
                </c:pt>
                <c:pt idx="1579">
                  <c:v> 2013/07/08</c:v>
                </c:pt>
                <c:pt idx="1580">
                  <c:v> 2013/07/09</c:v>
                </c:pt>
                <c:pt idx="1581">
                  <c:v> 2013/07/10</c:v>
                </c:pt>
                <c:pt idx="1582">
                  <c:v> 2013/07/11</c:v>
                </c:pt>
                <c:pt idx="1583">
                  <c:v> 2013/07/12</c:v>
                </c:pt>
                <c:pt idx="1584">
                  <c:v> 2013/07/15</c:v>
                </c:pt>
                <c:pt idx="1585">
                  <c:v> 2013/07/16</c:v>
                </c:pt>
                <c:pt idx="1586">
                  <c:v> 2013/07/17</c:v>
                </c:pt>
                <c:pt idx="1587">
                  <c:v> 2013/07/18</c:v>
                </c:pt>
                <c:pt idx="1588">
                  <c:v> 2013/07/19</c:v>
                </c:pt>
                <c:pt idx="1589">
                  <c:v> 2013/07/22</c:v>
                </c:pt>
                <c:pt idx="1590">
                  <c:v> 2013/07/23</c:v>
                </c:pt>
                <c:pt idx="1591">
                  <c:v> 2013/07/24</c:v>
                </c:pt>
                <c:pt idx="1592">
                  <c:v> 2013/07/25</c:v>
                </c:pt>
                <c:pt idx="1593">
                  <c:v> 2013/07/26</c:v>
                </c:pt>
                <c:pt idx="1594">
                  <c:v> 2013/07/29</c:v>
                </c:pt>
                <c:pt idx="1595">
                  <c:v> 2013/07/30</c:v>
                </c:pt>
                <c:pt idx="1596">
                  <c:v> 2013/07/31</c:v>
                </c:pt>
                <c:pt idx="1597">
                  <c:v> 2013/08/01</c:v>
                </c:pt>
                <c:pt idx="1598">
                  <c:v> 2013/08/02</c:v>
                </c:pt>
                <c:pt idx="1599">
                  <c:v> 2013/08/05</c:v>
                </c:pt>
                <c:pt idx="1600">
                  <c:v> 2013/08/06</c:v>
                </c:pt>
                <c:pt idx="1601">
                  <c:v> 2013/08/07</c:v>
                </c:pt>
                <c:pt idx="1602">
                  <c:v> 2013/08/08</c:v>
                </c:pt>
                <c:pt idx="1603">
                  <c:v> 2013/08/09</c:v>
                </c:pt>
                <c:pt idx="1604">
                  <c:v> 2013/08/12</c:v>
                </c:pt>
                <c:pt idx="1605">
                  <c:v> 2013/08/13</c:v>
                </c:pt>
                <c:pt idx="1606">
                  <c:v> 2013/08/14</c:v>
                </c:pt>
                <c:pt idx="1607">
                  <c:v> 2013/08/15</c:v>
                </c:pt>
                <c:pt idx="1608">
                  <c:v> 2013/08/16</c:v>
                </c:pt>
                <c:pt idx="1609">
                  <c:v> 2013/08/19</c:v>
                </c:pt>
                <c:pt idx="1610">
                  <c:v> 2013/08/20</c:v>
                </c:pt>
                <c:pt idx="1611">
                  <c:v> 2013/08/21</c:v>
                </c:pt>
                <c:pt idx="1612">
                  <c:v> 2013/08/22</c:v>
                </c:pt>
                <c:pt idx="1613">
                  <c:v> 2013/08/23</c:v>
                </c:pt>
                <c:pt idx="1614">
                  <c:v> 2013/08/26</c:v>
                </c:pt>
                <c:pt idx="1615">
                  <c:v> 2013/08/27</c:v>
                </c:pt>
                <c:pt idx="1616">
                  <c:v> 2013/08/28</c:v>
                </c:pt>
                <c:pt idx="1617">
                  <c:v> 2013/08/29</c:v>
                </c:pt>
                <c:pt idx="1618">
                  <c:v> 2013/08/30</c:v>
                </c:pt>
                <c:pt idx="1619">
                  <c:v> 2013/09/02</c:v>
                </c:pt>
                <c:pt idx="1620">
                  <c:v> 2013/09/03</c:v>
                </c:pt>
                <c:pt idx="1621">
                  <c:v> 2013/09/04</c:v>
                </c:pt>
                <c:pt idx="1622">
                  <c:v> 2013/09/05</c:v>
                </c:pt>
                <c:pt idx="1623">
                  <c:v> 2013/09/06</c:v>
                </c:pt>
                <c:pt idx="1624">
                  <c:v> 2013/09/09</c:v>
                </c:pt>
                <c:pt idx="1625">
                  <c:v> 2013/09/10</c:v>
                </c:pt>
                <c:pt idx="1626">
                  <c:v> 2013/09/11</c:v>
                </c:pt>
                <c:pt idx="1627">
                  <c:v> 2013/09/12</c:v>
                </c:pt>
                <c:pt idx="1628">
                  <c:v> 2013/09/13</c:v>
                </c:pt>
                <c:pt idx="1629">
                  <c:v> 2013/09/16</c:v>
                </c:pt>
                <c:pt idx="1630">
                  <c:v> 2013/09/17</c:v>
                </c:pt>
                <c:pt idx="1631">
                  <c:v> 2013/09/18</c:v>
                </c:pt>
                <c:pt idx="1632">
                  <c:v> 2013/09/23</c:v>
                </c:pt>
                <c:pt idx="1633">
                  <c:v> 2013/09/24</c:v>
                </c:pt>
                <c:pt idx="1634">
                  <c:v> 2013/09/25</c:v>
                </c:pt>
                <c:pt idx="1635">
                  <c:v> 2013/09/26</c:v>
                </c:pt>
                <c:pt idx="1636">
                  <c:v> 2013/09/27</c:v>
                </c:pt>
                <c:pt idx="1637">
                  <c:v> 2013/09/30</c:v>
                </c:pt>
                <c:pt idx="1638">
                  <c:v> 2013/10/08</c:v>
                </c:pt>
                <c:pt idx="1639">
                  <c:v> 2013/10/09</c:v>
                </c:pt>
                <c:pt idx="1640">
                  <c:v> 2013/10/10</c:v>
                </c:pt>
                <c:pt idx="1641">
                  <c:v> 2013/10/11</c:v>
                </c:pt>
                <c:pt idx="1642">
                  <c:v> 2013/10/14</c:v>
                </c:pt>
                <c:pt idx="1643">
                  <c:v> 2013/10/15</c:v>
                </c:pt>
                <c:pt idx="1644">
                  <c:v>20131016</c:v>
                </c:pt>
                <c:pt idx="1645">
                  <c:v>20131017</c:v>
                </c:pt>
                <c:pt idx="1646">
                  <c:v>20131018</c:v>
                </c:pt>
                <c:pt idx="1647">
                  <c:v>20131021</c:v>
                </c:pt>
                <c:pt idx="1648">
                  <c:v>20131022</c:v>
                </c:pt>
                <c:pt idx="1649">
                  <c:v>20131023</c:v>
                </c:pt>
                <c:pt idx="1650">
                  <c:v>20131024</c:v>
                </c:pt>
                <c:pt idx="1651">
                  <c:v>20131025</c:v>
                </c:pt>
                <c:pt idx="1652">
                  <c:v>20131028</c:v>
                </c:pt>
                <c:pt idx="1653">
                  <c:v>20131029</c:v>
                </c:pt>
                <c:pt idx="1654">
                  <c:v>20131030</c:v>
                </c:pt>
                <c:pt idx="1655">
                  <c:v>20131031</c:v>
                </c:pt>
                <c:pt idx="1656">
                  <c:v>20131101</c:v>
                </c:pt>
                <c:pt idx="1657">
                  <c:v>20131104</c:v>
                </c:pt>
                <c:pt idx="1658">
                  <c:v>20131105</c:v>
                </c:pt>
                <c:pt idx="1659">
                  <c:v>20131106</c:v>
                </c:pt>
                <c:pt idx="1660">
                  <c:v>20131107</c:v>
                </c:pt>
                <c:pt idx="1661">
                  <c:v>20131108</c:v>
                </c:pt>
                <c:pt idx="1662">
                  <c:v>20131111</c:v>
                </c:pt>
                <c:pt idx="1663">
                  <c:v>20131112</c:v>
                </c:pt>
                <c:pt idx="1664">
                  <c:v>20131113</c:v>
                </c:pt>
                <c:pt idx="1665">
                  <c:v>20131114</c:v>
                </c:pt>
                <c:pt idx="1666">
                  <c:v>20131115</c:v>
                </c:pt>
                <c:pt idx="1667">
                  <c:v>20131118</c:v>
                </c:pt>
                <c:pt idx="1668">
                  <c:v>20131119</c:v>
                </c:pt>
                <c:pt idx="1669">
                  <c:v>20131120</c:v>
                </c:pt>
                <c:pt idx="1670">
                  <c:v>20131121</c:v>
                </c:pt>
                <c:pt idx="1671">
                  <c:v>20131122</c:v>
                </c:pt>
                <c:pt idx="1672">
                  <c:v>20131125</c:v>
                </c:pt>
                <c:pt idx="1673">
                  <c:v>20131126</c:v>
                </c:pt>
                <c:pt idx="1674">
                  <c:v>20131127</c:v>
                </c:pt>
                <c:pt idx="1675">
                  <c:v>20131128</c:v>
                </c:pt>
                <c:pt idx="1676">
                  <c:v>20131129</c:v>
                </c:pt>
                <c:pt idx="1677">
                  <c:v>20131202</c:v>
                </c:pt>
                <c:pt idx="1678">
                  <c:v>20131203</c:v>
                </c:pt>
                <c:pt idx="1679">
                  <c:v>20131204</c:v>
                </c:pt>
                <c:pt idx="1680">
                  <c:v>20131205</c:v>
                </c:pt>
                <c:pt idx="1681">
                  <c:v>20131206</c:v>
                </c:pt>
                <c:pt idx="1682">
                  <c:v>20131209</c:v>
                </c:pt>
                <c:pt idx="1683">
                  <c:v>20131210</c:v>
                </c:pt>
                <c:pt idx="1684">
                  <c:v>20131211</c:v>
                </c:pt>
                <c:pt idx="1685">
                  <c:v>20131212</c:v>
                </c:pt>
                <c:pt idx="1686">
                  <c:v>20131213</c:v>
                </c:pt>
                <c:pt idx="1687">
                  <c:v>20131216</c:v>
                </c:pt>
                <c:pt idx="1688">
                  <c:v>20131217</c:v>
                </c:pt>
                <c:pt idx="1689">
                  <c:v>20131218</c:v>
                </c:pt>
                <c:pt idx="1690">
                  <c:v>20131219</c:v>
                </c:pt>
                <c:pt idx="1691">
                  <c:v>20131220</c:v>
                </c:pt>
                <c:pt idx="1692">
                  <c:v>20131223</c:v>
                </c:pt>
                <c:pt idx="1693">
                  <c:v>20131224</c:v>
                </c:pt>
                <c:pt idx="1694">
                  <c:v>20131225</c:v>
                </c:pt>
                <c:pt idx="1695">
                  <c:v>20131226</c:v>
                </c:pt>
                <c:pt idx="1696">
                  <c:v>20131227</c:v>
                </c:pt>
                <c:pt idx="1697">
                  <c:v>20131230</c:v>
                </c:pt>
                <c:pt idx="1698">
                  <c:v>20131231</c:v>
                </c:pt>
                <c:pt idx="1699">
                  <c:v>20140102</c:v>
                </c:pt>
                <c:pt idx="1700">
                  <c:v>20140103</c:v>
                </c:pt>
                <c:pt idx="1701">
                  <c:v>20140106</c:v>
                </c:pt>
                <c:pt idx="1702">
                  <c:v>20140107</c:v>
                </c:pt>
                <c:pt idx="1703">
                  <c:v>20140108</c:v>
                </c:pt>
                <c:pt idx="1704">
                  <c:v>20140109</c:v>
                </c:pt>
                <c:pt idx="1705">
                  <c:v>20140110</c:v>
                </c:pt>
                <c:pt idx="1706">
                  <c:v>20140113</c:v>
                </c:pt>
                <c:pt idx="1707">
                  <c:v>20140114</c:v>
                </c:pt>
                <c:pt idx="1708">
                  <c:v>20140115</c:v>
                </c:pt>
                <c:pt idx="1709">
                  <c:v>20140116</c:v>
                </c:pt>
                <c:pt idx="1710">
                  <c:v>20140117</c:v>
                </c:pt>
                <c:pt idx="1711">
                  <c:v>20140120</c:v>
                </c:pt>
                <c:pt idx="1712">
                  <c:v>20140121</c:v>
                </c:pt>
                <c:pt idx="1713">
                  <c:v>20140122</c:v>
                </c:pt>
                <c:pt idx="1714">
                  <c:v>20140123</c:v>
                </c:pt>
                <c:pt idx="1715">
                  <c:v>20140124</c:v>
                </c:pt>
                <c:pt idx="1716">
                  <c:v>20140127</c:v>
                </c:pt>
                <c:pt idx="1717">
                  <c:v>20140128</c:v>
                </c:pt>
                <c:pt idx="1718">
                  <c:v>20140129</c:v>
                </c:pt>
                <c:pt idx="1719">
                  <c:v>20140130</c:v>
                </c:pt>
                <c:pt idx="1720">
                  <c:v>20140207</c:v>
                </c:pt>
                <c:pt idx="1721">
                  <c:v>20140210</c:v>
                </c:pt>
                <c:pt idx="1722">
                  <c:v>20140211</c:v>
                </c:pt>
                <c:pt idx="1723">
                  <c:v>20140212</c:v>
                </c:pt>
                <c:pt idx="1724">
                  <c:v>20140213</c:v>
                </c:pt>
                <c:pt idx="1725">
                  <c:v>20140214</c:v>
                </c:pt>
                <c:pt idx="1726">
                  <c:v>20140217</c:v>
                </c:pt>
                <c:pt idx="1727">
                  <c:v>20140218</c:v>
                </c:pt>
                <c:pt idx="1728">
                  <c:v>20140219</c:v>
                </c:pt>
                <c:pt idx="1729">
                  <c:v>20140220</c:v>
                </c:pt>
                <c:pt idx="1730">
                  <c:v>20140221</c:v>
                </c:pt>
                <c:pt idx="1731">
                  <c:v>20140224</c:v>
                </c:pt>
                <c:pt idx="1732">
                  <c:v>20140225</c:v>
                </c:pt>
                <c:pt idx="1733">
                  <c:v>20140226</c:v>
                </c:pt>
                <c:pt idx="1734">
                  <c:v>20140227</c:v>
                </c:pt>
                <c:pt idx="1735">
                  <c:v>20140228</c:v>
                </c:pt>
                <c:pt idx="1736">
                  <c:v>20140303</c:v>
                </c:pt>
                <c:pt idx="1737">
                  <c:v>20140304</c:v>
                </c:pt>
                <c:pt idx="1738">
                  <c:v>20140305</c:v>
                </c:pt>
                <c:pt idx="1739">
                  <c:v>20140306</c:v>
                </c:pt>
                <c:pt idx="1740">
                  <c:v>20140307</c:v>
                </c:pt>
                <c:pt idx="1741">
                  <c:v>20140310</c:v>
                </c:pt>
                <c:pt idx="1742">
                  <c:v>20140311</c:v>
                </c:pt>
                <c:pt idx="1743">
                  <c:v>20140312</c:v>
                </c:pt>
                <c:pt idx="1744">
                  <c:v>20140313</c:v>
                </c:pt>
                <c:pt idx="1745">
                  <c:v>20140314</c:v>
                </c:pt>
                <c:pt idx="1746">
                  <c:v>20140317</c:v>
                </c:pt>
                <c:pt idx="1747">
                  <c:v>20140318</c:v>
                </c:pt>
                <c:pt idx="1748">
                  <c:v>20140319</c:v>
                </c:pt>
                <c:pt idx="1749">
                  <c:v>20140320</c:v>
                </c:pt>
                <c:pt idx="1750">
                  <c:v>20140321</c:v>
                </c:pt>
                <c:pt idx="1751">
                  <c:v>20140324</c:v>
                </c:pt>
                <c:pt idx="1752">
                  <c:v>20140325</c:v>
                </c:pt>
                <c:pt idx="1753">
                  <c:v>20140326</c:v>
                </c:pt>
                <c:pt idx="1754">
                  <c:v>20140327</c:v>
                </c:pt>
                <c:pt idx="1755">
                  <c:v>20140328</c:v>
                </c:pt>
                <c:pt idx="1756">
                  <c:v>20140331</c:v>
                </c:pt>
                <c:pt idx="1757">
                  <c:v>20140401</c:v>
                </c:pt>
                <c:pt idx="1758">
                  <c:v>20140402</c:v>
                </c:pt>
                <c:pt idx="1759">
                  <c:v>20140403</c:v>
                </c:pt>
                <c:pt idx="1760">
                  <c:v>20140404</c:v>
                </c:pt>
                <c:pt idx="1761">
                  <c:v>20140408</c:v>
                </c:pt>
                <c:pt idx="1762">
                  <c:v>20140409</c:v>
                </c:pt>
                <c:pt idx="1763">
                  <c:v>20140410</c:v>
                </c:pt>
                <c:pt idx="1764">
                  <c:v>20140411</c:v>
                </c:pt>
                <c:pt idx="1765">
                  <c:v>20140414</c:v>
                </c:pt>
                <c:pt idx="1766">
                  <c:v>20140415</c:v>
                </c:pt>
                <c:pt idx="1767">
                  <c:v>20140416</c:v>
                </c:pt>
                <c:pt idx="1768">
                  <c:v>20140417</c:v>
                </c:pt>
                <c:pt idx="1769">
                  <c:v>20140418</c:v>
                </c:pt>
                <c:pt idx="1770">
                  <c:v>20140421</c:v>
                </c:pt>
                <c:pt idx="1771">
                  <c:v>20140422</c:v>
                </c:pt>
                <c:pt idx="1772">
                  <c:v>20140423</c:v>
                </c:pt>
                <c:pt idx="1773">
                  <c:v>20140424</c:v>
                </c:pt>
                <c:pt idx="1774">
                  <c:v>20140425</c:v>
                </c:pt>
                <c:pt idx="1775">
                  <c:v>20140428</c:v>
                </c:pt>
                <c:pt idx="1776">
                  <c:v>20140429</c:v>
                </c:pt>
                <c:pt idx="1777">
                  <c:v>20140430</c:v>
                </c:pt>
                <c:pt idx="1778">
                  <c:v>20140505</c:v>
                </c:pt>
                <c:pt idx="1779">
                  <c:v>20140506</c:v>
                </c:pt>
                <c:pt idx="1780">
                  <c:v>20140507</c:v>
                </c:pt>
                <c:pt idx="1781">
                  <c:v>20140508</c:v>
                </c:pt>
                <c:pt idx="1782">
                  <c:v>20140509</c:v>
                </c:pt>
                <c:pt idx="1783">
                  <c:v>20140512</c:v>
                </c:pt>
                <c:pt idx="1784">
                  <c:v>20140513</c:v>
                </c:pt>
                <c:pt idx="1785">
                  <c:v>20140514</c:v>
                </c:pt>
                <c:pt idx="1786">
                  <c:v>20140515</c:v>
                </c:pt>
                <c:pt idx="1787">
                  <c:v>20140516</c:v>
                </c:pt>
                <c:pt idx="1788">
                  <c:v>20140519</c:v>
                </c:pt>
                <c:pt idx="1789">
                  <c:v>20140520</c:v>
                </c:pt>
                <c:pt idx="1790">
                  <c:v>20140521</c:v>
                </c:pt>
                <c:pt idx="1791">
                  <c:v>20140522</c:v>
                </c:pt>
                <c:pt idx="1792">
                  <c:v>20140523</c:v>
                </c:pt>
                <c:pt idx="1793">
                  <c:v>20140526</c:v>
                </c:pt>
                <c:pt idx="1794">
                  <c:v>20140527</c:v>
                </c:pt>
                <c:pt idx="1795">
                  <c:v>20140528</c:v>
                </c:pt>
                <c:pt idx="1796">
                  <c:v>20140529</c:v>
                </c:pt>
                <c:pt idx="1797">
                  <c:v>20140530</c:v>
                </c:pt>
                <c:pt idx="1798">
                  <c:v>20140603</c:v>
                </c:pt>
                <c:pt idx="1799">
                  <c:v>20140604</c:v>
                </c:pt>
                <c:pt idx="1800">
                  <c:v>20140605</c:v>
                </c:pt>
                <c:pt idx="1801">
                  <c:v>20140606</c:v>
                </c:pt>
                <c:pt idx="1802">
                  <c:v>20140609</c:v>
                </c:pt>
                <c:pt idx="1803">
                  <c:v>20140610</c:v>
                </c:pt>
                <c:pt idx="1804">
                  <c:v>20140611</c:v>
                </c:pt>
                <c:pt idx="1805">
                  <c:v>20140612</c:v>
                </c:pt>
                <c:pt idx="1806">
                  <c:v>20140613</c:v>
                </c:pt>
                <c:pt idx="1807">
                  <c:v>20140616</c:v>
                </c:pt>
                <c:pt idx="1808">
                  <c:v>20140617</c:v>
                </c:pt>
                <c:pt idx="1809">
                  <c:v>20140618</c:v>
                </c:pt>
                <c:pt idx="1810">
                  <c:v>20140619</c:v>
                </c:pt>
                <c:pt idx="1811">
                  <c:v>20140620</c:v>
                </c:pt>
                <c:pt idx="1812">
                  <c:v>20140623</c:v>
                </c:pt>
                <c:pt idx="1813">
                  <c:v>20140624</c:v>
                </c:pt>
                <c:pt idx="1814">
                  <c:v>20140625</c:v>
                </c:pt>
                <c:pt idx="1815">
                  <c:v>20140626</c:v>
                </c:pt>
                <c:pt idx="1816">
                  <c:v>20140627</c:v>
                </c:pt>
                <c:pt idx="1817">
                  <c:v>20140630</c:v>
                </c:pt>
                <c:pt idx="1818">
                  <c:v>20140701</c:v>
                </c:pt>
                <c:pt idx="1819">
                  <c:v>20140702</c:v>
                </c:pt>
                <c:pt idx="1820">
                  <c:v>20140703</c:v>
                </c:pt>
                <c:pt idx="1821">
                  <c:v>20140704</c:v>
                </c:pt>
                <c:pt idx="1822">
                  <c:v>20140707</c:v>
                </c:pt>
                <c:pt idx="1823">
                  <c:v>20140708</c:v>
                </c:pt>
                <c:pt idx="1824">
                  <c:v>20140709</c:v>
                </c:pt>
                <c:pt idx="1825">
                  <c:v>20140710</c:v>
                </c:pt>
                <c:pt idx="1826">
                  <c:v>20140711</c:v>
                </c:pt>
                <c:pt idx="1827">
                  <c:v>20140714</c:v>
                </c:pt>
                <c:pt idx="1828">
                  <c:v>20140715</c:v>
                </c:pt>
                <c:pt idx="1829">
                  <c:v>20140716</c:v>
                </c:pt>
                <c:pt idx="1830">
                  <c:v>20140717</c:v>
                </c:pt>
                <c:pt idx="1831">
                  <c:v>20140718</c:v>
                </c:pt>
                <c:pt idx="1832">
                  <c:v>20140721</c:v>
                </c:pt>
                <c:pt idx="1833">
                  <c:v>20140722</c:v>
                </c:pt>
                <c:pt idx="1834">
                  <c:v>20140723</c:v>
                </c:pt>
                <c:pt idx="1835">
                  <c:v>20140724</c:v>
                </c:pt>
                <c:pt idx="1836">
                  <c:v>20140725</c:v>
                </c:pt>
                <c:pt idx="1837">
                  <c:v>20140728</c:v>
                </c:pt>
                <c:pt idx="1838">
                  <c:v>20140729</c:v>
                </c:pt>
                <c:pt idx="1839">
                  <c:v>20140730</c:v>
                </c:pt>
                <c:pt idx="1840">
                  <c:v>20140731</c:v>
                </c:pt>
                <c:pt idx="1841">
                  <c:v>20140801</c:v>
                </c:pt>
                <c:pt idx="1842">
                  <c:v>20140804</c:v>
                </c:pt>
                <c:pt idx="1843">
                  <c:v>20140805</c:v>
                </c:pt>
                <c:pt idx="1844">
                  <c:v>20140806</c:v>
                </c:pt>
                <c:pt idx="1845">
                  <c:v>20140807</c:v>
                </c:pt>
                <c:pt idx="1846">
                  <c:v>20140808</c:v>
                </c:pt>
                <c:pt idx="1847">
                  <c:v>20140811</c:v>
                </c:pt>
                <c:pt idx="1848">
                  <c:v>20140812</c:v>
                </c:pt>
                <c:pt idx="1849">
                  <c:v>20140813</c:v>
                </c:pt>
                <c:pt idx="1850">
                  <c:v>20140814</c:v>
                </c:pt>
                <c:pt idx="1851">
                  <c:v>20140815</c:v>
                </c:pt>
                <c:pt idx="1852">
                  <c:v>20140818</c:v>
                </c:pt>
                <c:pt idx="1853">
                  <c:v>20140819</c:v>
                </c:pt>
                <c:pt idx="1854">
                  <c:v>20140820</c:v>
                </c:pt>
                <c:pt idx="1855">
                  <c:v>20140821</c:v>
                </c:pt>
                <c:pt idx="1856">
                  <c:v>20140822</c:v>
                </c:pt>
                <c:pt idx="1857">
                  <c:v>20140825</c:v>
                </c:pt>
                <c:pt idx="1858">
                  <c:v>20140826</c:v>
                </c:pt>
                <c:pt idx="1859">
                  <c:v>20140827</c:v>
                </c:pt>
                <c:pt idx="1860">
                  <c:v>20140828</c:v>
                </c:pt>
                <c:pt idx="1861">
                  <c:v>20140829</c:v>
                </c:pt>
                <c:pt idx="1862">
                  <c:v>20140901</c:v>
                </c:pt>
                <c:pt idx="1863">
                  <c:v>20140902</c:v>
                </c:pt>
                <c:pt idx="1864">
                  <c:v>20140903</c:v>
                </c:pt>
                <c:pt idx="1865">
                  <c:v>20140904</c:v>
                </c:pt>
                <c:pt idx="1866">
                  <c:v>20140905</c:v>
                </c:pt>
                <c:pt idx="1867">
                  <c:v>20140909</c:v>
                </c:pt>
                <c:pt idx="1868">
                  <c:v>20140910</c:v>
                </c:pt>
                <c:pt idx="1869">
                  <c:v>20140911</c:v>
                </c:pt>
                <c:pt idx="1870">
                  <c:v>20140912</c:v>
                </c:pt>
                <c:pt idx="1871">
                  <c:v>20140915</c:v>
                </c:pt>
                <c:pt idx="1872">
                  <c:v>20140916</c:v>
                </c:pt>
                <c:pt idx="1873">
                  <c:v>20140917</c:v>
                </c:pt>
                <c:pt idx="1874">
                  <c:v>20140918</c:v>
                </c:pt>
                <c:pt idx="1875">
                  <c:v>20140919</c:v>
                </c:pt>
                <c:pt idx="1876">
                  <c:v>20140922</c:v>
                </c:pt>
                <c:pt idx="1877">
                  <c:v>20140923</c:v>
                </c:pt>
                <c:pt idx="1878">
                  <c:v>20140924</c:v>
                </c:pt>
                <c:pt idx="1879">
                  <c:v>20140925</c:v>
                </c:pt>
                <c:pt idx="1880">
                  <c:v>20140926</c:v>
                </c:pt>
                <c:pt idx="1881">
                  <c:v>20140929</c:v>
                </c:pt>
                <c:pt idx="1882">
                  <c:v>20140930</c:v>
                </c:pt>
                <c:pt idx="1883">
                  <c:v>20141008</c:v>
                </c:pt>
                <c:pt idx="1884">
                  <c:v>20141009</c:v>
                </c:pt>
                <c:pt idx="1885">
                  <c:v>20141010</c:v>
                </c:pt>
                <c:pt idx="1886">
                  <c:v>20141013</c:v>
                </c:pt>
                <c:pt idx="1887">
                  <c:v>20141014</c:v>
                </c:pt>
                <c:pt idx="1888">
                  <c:v>20141015</c:v>
                </c:pt>
                <c:pt idx="1889">
                  <c:v>20141016</c:v>
                </c:pt>
                <c:pt idx="1890">
                  <c:v>20141017</c:v>
                </c:pt>
                <c:pt idx="1891">
                  <c:v>20141020</c:v>
                </c:pt>
                <c:pt idx="1892">
                  <c:v>20141021</c:v>
                </c:pt>
                <c:pt idx="1893">
                  <c:v>20141022</c:v>
                </c:pt>
                <c:pt idx="1894">
                  <c:v>20141023</c:v>
                </c:pt>
                <c:pt idx="1895">
                  <c:v>20141024</c:v>
                </c:pt>
                <c:pt idx="1896">
                  <c:v>20141027</c:v>
                </c:pt>
                <c:pt idx="1897">
                  <c:v>20141028</c:v>
                </c:pt>
                <c:pt idx="1898">
                  <c:v>20141029</c:v>
                </c:pt>
                <c:pt idx="1899">
                  <c:v>20141030</c:v>
                </c:pt>
                <c:pt idx="1900">
                  <c:v>20141031</c:v>
                </c:pt>
                <c:pt idx="1901">
                  <c:v>20141103</c:v>
                </c:pt>
                <c:pt idx="1902">
                  <c:v>20141104</c:v>
                </c:pt>
                <c:pt idx="1903">
                  <c:v>20141105</c:v>
                </c:pt>
                <c:pt idx="1904">
                  <c:v>20141106</c:v>
                </c:pt>
                <c:pt idx="1905">
                  <c:v>20141107</c:v>
                </c:pt>
                <c:pt idx="1906">
                  <c:v>20141110</c:v>
                </c:pt>
                <c:pt idx="1907">
                  <c:v>20141111</c:v>
                </c:pt>
                <c:pt idx="1908">
                  <c:v>20141112</c:v>
                </c:pt>
                <c:pt idx="1909">
                  <c:v>20141113</c:v>
                </c:pt>
                <c:pt idx="1910">
                  <c:v>20141114</c:v>
                </c:pt>
                <c:pt idx="1911">
                  <c:v>20141117</c:v>
                </c:pt>
                <c:pt idx="1912">
                  <c:v>20141118</c:v>
                </c:pt>
                <c:pt idx="1913">
                  <c:v>20141119</c:v>
                </c:pt>
                <c:pt idx="1914">
                  <c:v>20141120</c:v>
                </c:pt>
                <c:pt idx="1915">
                  <c:v>20141121</c:v>
                </c:pt>
                <c:pt idx="1916">
                  <c:v>20141124</c:v>
                </c:pt>
                <c:pt idx="1917">
                  <c:v>20141125</c:v>
                </c:pt>
                <c:pt idx="1918">
                  <c:v>20141126</c:v>
                </c:pt>
                <c:pt idx="1919">
                  <c:v>20141127</c:v>
                </c:pt>
                <c:pt idx="1920">
                  <c:v>20141128</c:v>
                </c:pt>
                <c:pt idx="1921">
                  <c:v>20141201</c:v>
                </c:pt>
                <c:pt idx="1922">
                  <c:v>20141202</c:v>
                </c:pt>
                <c:pt idx="1923">
                  <c:v>20141203</c:v>
                </c:pt>
                <c:pt idx="1924">
                  <c:v>20141204</c:v>
                </c:pt>
                <c:pt idx="1925">
                  <c:v>20141205</c:v>
                </c:pt>
                <c:pt idx="1926">
                  <c:v>20141208</c:v>
                </c:pt>
                <c:pt idx="1927">
                  <c:v>20141209</c:v>
                </c:pt>
                <c:pt idx="1928">
                  <c:v>20141210</c:v>
                </c:pt>
                <c:pt idx="1929">
                  <c:v>20141211</c:v>
                </c:pt>
                <c:pt idx="1930">
                  <c:v>20141212</c:v>
                </c:pt>
                <c:pt idx="1931">
                  <c:v>20141215</c:v>
                </c:pt>
                <c:pt idx="1932">
                  <c:v>20141216</c:v>
                </c:pt>
                <c:pt idx="1933">
                  <c:v>20141217</c:v>
                </c:pt>
                <c:pt idx="1934">
                  <c:v>20141218</c:v>
                </c:pt>
                <c:pt idx="1935">
                  <c:v>20141219</c:v>
                </c:pt>
                <c:pt idx="1936">
                  <c:v>20141222</c:v>
                </c:pt>
                <c:pt idx="1937">
                  <c:v>20141223</c:v>
                </c:pt>
                <c:pt idx="1938">
                  <c:v>20141224</c:v>
                </c:pt>
                <c:pt idx="1939">
                  <c:v>20141225</c:v>
                </c:pt>
                <c:pt idx="1940">
                  <c:v>20141226</c:v>
                </c:pt>
                <c:pt idx="1941">
                  <c:v>20141229</c:v>
                </c:pt>
                <c:pt idx="1942">
                  <c:v>20141230</c:v>
                </c:pt>
                <c:pt idx="1943">
                  <c:v>20141231</c:v>
                </c:pt>
                <c:pt idx="1944">
                  <c:v>20150105</c:v>
                </c:pt>
                <c:pt idx="1945">
                  <c:v>20150106</c:v>
                </c:pt>
                <c:pt idx="1946">
                  <c:v>20150107</c:v>
                </c:pt>
                <c:pt idx="1947">
                  <c:v>20150108</c:v>
                </c:pt>
                <c:pt idx="1948">
                  <c:v>20150109</c:v>
                </c:pt>
                <c:pt idx="1949">
                  <c:v>20150112</c:v>
                </c:pt>
                <c:pt idx="1950">
                  <c:v>20150113</c:v>
                </c:pt>
                <c:pt idx="1951">
                  <c:v>20150114</c:v>
                </c:pt>
                <c:pt idx="1952">
                  <c:v>20150115</c:v>
                </c:pt>
                <c:pt idx="1953">
                  <c:v>20150116</c:v>
                </c:pt>
                <c:pt idx="1954">
                  <c:v>20150119</c:v>
                </c:pt>
                <c:pt idx="1955">
                  <c:v>20150120</c:v>
                </c:pt>
                <c:pt idx="1956">
                  <c:v>20150121</c:v>
                </c:pt>
                <c:pt idx="1957">
                  <c:v>20150122</c:v>
                </c:pt>
                <c:pt idx="1958">
                  <c:v>20150123</c:v>
                </c:pt>
              </c:strCache>
            </c:strRef>
          </c:cat>
          <c:val>
            <c:numRef>
              <c:f>上证指数!$E$3943:$E$5901</c:f>
              <c:numCache>
                <c:formatCode>General</c:formatCode>
                <c:ptCount val="1959"/>
                <c:pt idx="0">
                  <c:v>2715.72</c:v>
                </c:pt>
                <c:pt idx="1">
                  <c:v>2641.33</c:v>
                </c:pt>
                <c:pt idx="2">
                  <c:v>2707.2</c:v>
                </c:pt>
                <c:pt idx="3">
                  <c:v>2807.8</c:v>
                </c:pt>
                <c:pt idx="4">
                  <c:v>2825.58</c:v>
                </c:pt>
                <c:pt idx="5">
                  <c:v>2770.11</c:v>
                </c:pt>
                <c:pt idx="6">
                  <c:v>2668.11</c:v>
                </c:pt>
                <c:pt idx="7">
                  <c:v>2794.7</c:v>
                </c:pt>
                <c:pt idx="8">
                  <c:v>2821.02</c:v>
                </c:pt>
                <c:pt idx="9">
                  <c:v>2778.9</c:v>
                </c:pt>
                <c:pt idx="10">
                  <c:v>2756.98</c:v>
                </c:pt>
                <c:pt idx="11">
                  <c:v>2832.21</c:v>
                </c:pt>
                <c:pt idx="12">
                  <c:v>2933.19</c:v>
                </c:pt>
                <c:pt idx="13">
                  <c:v>2949.14</c:v>
                </c:pt>
                <c:pt idx="14">
                  <c:v>2975.13</c:v>
                </c:pt>
                <c:pt idx="15">
                  <c:v>2857.36</c:v>
                </c:pt>
                <c:pt idx="16">
                  <c:v>2882.56</c:v>
                </c:pt>
                <c:pt idx="17">
                  <c:v>2945.26</c:v>
                </c:pt>
                <c:pt idx="18">
                  <c:v>2930.56</c:v>
                </c:pt>
                <c:pt idx="19">
                  <c:v>2786.33</c:v>
                </c:pt>
                <c:pt idx="20">
                  <c:v>2785.43</c:v>
                </c:pt>
                <c:pt idx="21">
                  <c:v>2673.21</c:v>
                </c:pt>
                <c:pt idx="22">
                  <c:v>2612.54</c:v>
                </c:pt>
                <c:pt idx="23">
                  <c:v>2675.7</c:v>
                </c:pt>
                <c:pt idx="24">
                  <c:v>2716.18</c:v>
                </c:pt>
                <c:pt idx="25">
                  <c:v>2737.73</c:v>
                </c:pt>
                <c:pt idx="26">
                  <c:v>2730.39</c:v>
                </c:pt>
                <c:pt idx="27">
                  <c:v>2807.17</c:v>
                </c:pt>
                <c:pt idx="28">
                  <c:v>2831.87</c:v>
                </c:pt>
                <c:pt idx="29">
                  <c:v>2905.09</c:v>
                </c:pt>
                <c:pt idx="30">
                  <c:v>2993.01</c:v>
                </c:pt>
                <c:pt idx="31">
                  <c:v>2998.47</c:v>
                </c:pt>
                <c:pt idx="32">
                  <c:v>3040.6010000000001</c:v>
                </c:pt>
                <c:pt idx="33">
                  <c:v>2771.7910000000002</c:v>
                </c:pt>
                <c:pt idx="34">
                  <c:v>2881.0709999999999</c:v>
                </c:pt>
                <c:pt idx="35">
                  <c:v>2797.19</c:v>
                </c:pt>
                <c:pt idx="36">
                  <c:v>2831.5309999999999</c:v>
                </c:pt>
                <c:pt idx="37">
                  <c:v>2785.31</c:v>
                </c:pt>
                <c:pt idx="38">
                  <c:v>2840.18</c:v>
                </c:pt>
                <c:pt idx="39">
                  <c:v>2896.5909999999999</c:v>
                </c:pt>
                <c:pt idx="40">
                  <c:v>2928.011</c:v>
                </c:pt>
                <c:pt idx="41">
                  <c:v>2937.9110000000001</c:v>
                </c:pt>
                <c:pt idx="42">
                  <c:v>2954.9110000000001</c:v>
                </c:pt>
                <c:pt idx="43">
                  <c:v>2964.7910000000002</c:v>
                </c:pt>
                <c:pt idx="44">
                  <c:v>2906.33</c:v>
                </c:pt>
                <c:pt idx="45">
                  <c:v>2951.7</c:v>
                </c:pt>
                <c:pt idx="46">
                  <c:v>2930.48</c:v>
                </c:pt>
                <c:pt idx="47">
                  <c:v>3014.44</c:v>
                </c:pt>
                <c:pt idx="48">
                  <c:v>3032.2</c:v>
                </c:pt>
                <c:pt idx="49">
                  <c:v>3057.38</c:v>
                </c:pt>
                <c:pt idx="50">
                  <c:v>3071.23</c:v>
                </c:pt>
                <c:pt idx="51">
                  <c:v>3074.29</c:v>
                </c:pt>
                <c:pt idx="52">
                  <c:v>3122.81</c:v>
                </c:pt>
                <c:pt idx="53">
                  <c:v>3138.83</c:v>
                </c:pt>
                <c:pt idx="54">
                  <c:v>3173.02</c:v>
                </c:pt>
                <c:pt idx="55">
                  <c:v>3197.54</c:v>
                </c:pt>
                <c:pt idx="56">
                  <c:v>3183.98</c:v>
                </c:pt>
                <c:pt idx="57">
                  <c:v>3252.59</c:v>
                </c:pt>
                <c:pt idx="58">
                  <c:v>3291.3</c:v>
                </c:pt>
                <c:pt idx="59">
                  <c:v>3291.54</c:v>
                </c:pt>
                <c:pt idx="60">
                  <c:v>3319.14</c:v>
                </c:pt>
                <c:pt idx="61">
                  <c:v>3323.58</c:v>
                </c:pt>
                <c:pt idx="62">
                  <c:v>3398.95</c:v>
                </c:pt>
                <c:pt idx="63">
                  <c:v>3444.2910000000002</c:v>
                </c:pt>
                <c:pt idx="64">
                  <c:v>3495.22</c:v>
                </c:pt>
                <c:pt idx="65">
                  <c:v>3531.0309999999999</c:v>
                </c:pt>
                <c:pt idx="66">
                  <c:v>3518.2710000000002</c:v>
                </c:pt>
                <c:pt idx="67">
                  <c:v>3596.44</c:v>
                </c:pt>
                <c:pt idx="68">
                  <c:v>3611.87</c:v>
                </c:pt>
                <c:pt idx="69">
                  <c:v>3612.4</c:v>
                </c:pt>
                <c:pt idx="70">
                  <c:v>3449.0210000000002</c:v>
                </c:pt>
                <c:pt idx="71">
                  <c:v>3584.2</c:v>
                </c:pt>
                <c:pt idx="72">
                  <c:v>3710.8910000000001</c:v>
                </c:pt>
                <c:pt idx="73">
                  <c:v>3720.5309999999999</c:v>
                </c:pt>
                <c:pt idx="74">
                  <c:v>3743.96</c:v>
                </c:pt>
                <c:pt idx="75">
                  <c:v>3783.0610000000001</c:v>
                </c:pt>
                <c:pt idx="76">
                  <c:v>3759.8710000000001</c:v>
                </c:pt>
                <c:pt idx="77">
                  <c:v>3841.2710000000002</c:v>
                </c:pt>
                <c:pt idx="78">
                  <c:v>3950.01</c:v>
                </c:pt>
                <c:pt idx="79">
                  <c:v>4013.0810000000001</c:v>
                </c:pt>
                <c:pt idx="80">
                  <c:v>4049.701</c:v>
                </c:pt>
                <c:pt idx="81">
                  <c:v>4021.681</c:v>
                </c:pt>
                <c:pt idx="82">
                  <c:v>4046.3910000000001</c:v>
                </c:pt>
                <c:pt idx="83">
                  <c:v>3899.181</c:v>
                </c:pt>
                <c:pt idx="84">
                  <c:v>3986.0410000000002</c:v>
                </c:pt>
                <c:pt idx="85">
                  <c:v>4048.2910000000002</c:v>
                </c:pt>
                <c:pt idx="86">
                  <c:v>4030.261</c:v>
                </c:pt>
                <c:pt idx="87">
                  <c:v>4072.2310000000002</c:v>
                </c:pt>
                <c:pt idx="88">
                  <c:v>4110.3810000000003</c:v>
                </c:pt>
                <c:pt idx="89">
                  <c:v>4173.71</c:v>
                </c:pt>
                <c:pt idx="90">
                  <c:v>4151.1310000000003</c:v>
                </c:pt>
                <c:pt idx="91">
                  <c:v>4179.7809999999999</c:v>
                </c:pt>
                <c:pt idx="92">
                  <c:v>4272.1099999999997</c:v>
                </c:pt>
                <c:pt idx="93">
                  <c:v>4334.92</c:v>
                </c:pt>
                <c:pt idx="94">
                  <c:v>4053.09</c:v>
                </c:pt>
                <c:pt idx="95">
                  <c:v>4109.6499999999996</c:v>
                </c:pt>
                <c:pt idx="96">
                  <c:v>4000.74</c:v>
                </c:pt>
                <c:pt idx="97">
                  <c:v>3670.4009999999998</c:v>
                </c:pt>
                <c:pt idx="98">
                  <c:v>3767.1010000000001</c:v>
                </c:pt>
                <c:pt idx="99">
                  <c:v>3776.3209999999999</c:v>
                </c:pt>
                <c:pt idx="100">
                  <c:v>3890.8009999999999</c:v>
                </c:pt>
                <c:pt idx="101">
                  <c:v>3913.1410000000001</c:v>
                </c:pt>
                <c:pt idx="102">
                  <c:v>3995.681</c:v>
                </c:pt>
                <c:pt idx="103">
                  <c:v>4072.1410000000001</c:v>
                </c:pt>
                <c:pt idx="104">
                  <c:v>4176.4809999999998</c:v>
                </c:pt>
                <c:pt idx="105">
                  <c:v>4115.2110000000002</c:v>
                </c:pt>
                <c:pt idx="106">
                  <c:v>4132.8710000000001</c:v>
                </c:pt>
                <c:pt idx="107">
                  <c:v>4253.3509999999997</c:v>
                </c:pt>
                <c:pt idx="108">
                  <c:v>4269.5209999999997</c:v>
                </c:pt>
                <c:pt idx="109">
                  <c:v>4181.3209999999999</c:v>
                </c:pt>
                <c:pt idx="110">
                  <c:v>4230.8209999999999</c:v>
                </c:pt>
                <c:pt idx="111">
                  <c:v>4091.451</c:v>
                </c:pt>
                <c:pt idx="112">
                  <c:v>3941.0810000000001</c:v>
                </c:pt>
                <c:pt idx="113">
                  <c:v>3973.3710000000001</c:v>
                </c:pt>
                <c:pt idx="114">
                  <c:v>4078.6010000000001</c:v>
                </c:pt>
                <c:pt idx="115">
                  <c:v>3914.201</c:v>
                </c:pt>
                <c:pt idx="116">
                  <c:v>3820.701</c:v>
                </c:pt>
                <c:pt idx="117">
                  <c:v>3836.2910000000002</c:v>
                </c:pt>
                <c:pt idx="118">
                  <c:v>3899.721</c:v>
                </c:pt>
                <c:pt idx="119">
                  <c:v>3816.1709999999998</c:v>
                </c:pt>
                <c:pt idx="120">
                  <c:v>3615.8710000000001</c:v>
                </c:pt>
                <c:pt idx="121">
                  <c:v>3781.3510000000001</c:v>
                </c:pt>
                <c:pt idx="122">
                  <c:v>3883.221</c:v>
                </c:pt>
                <c:pt idx="123">
                  <c:v>3853.0210000000002</c:v>
                </c:pt>
                <c:pt idx="124">
                  <c:v>3865.721</c:v>
                </c:pt>
                <c:pt idx="125">
                  <c:v>3915.991</c:v>
                </c:pt>
                <c:pt idx="126">
                  <c:v>3914.4009999999998</c:v>
                </c:pt>
                <c:pt idx="127">
                  <c:v>3821.9209999999998</c:v>
                </c:pt>
                <c:pt idx="128">
                  <c:v>3896.1909999999998</c:v>
                </c:pt>
                <c:pt idx="129">
                  <c:v>3930.0610000000001</c:v>
                </c:pt>
                <c:pt idx="130">
                  <c:v>3912.94</c:v>
                </c:pt>
                <c:pt idx="131">
                  <c:v>4058.85</c:v>
                </c:pt>
                <c:pt idx="132">
                  <c:v>4213.3599999999997</c:v>
                </c:pt>
                <c:pt idx="133">
                  <c:v>4210.33</c:v>
                </c:pt>
                <c:pt idx="134">
                  <c:v>4323.97</c:v>
                </c:pt>
                <c:pt idx="135">
                  <c:v>4346.46</c:v>
                </c:pt>
                <c:pt idx="136">
                  <c:v>4345.3609999999999</c:v>
                </c:pt>
                <c:pt idx="137">
                  <c:v>4440.7709999999997</c:v>
                </c:pt>
                <c:pt idx="138">
                  <c:v>4471.0309999999999</c:v>
                </c:pt>
                <c:pt idx="139">
                  <c:v>4300.5609999999997</c:v>
                </c:pt>
                <c:pt idx="140">
                  <c:v>4407.7309999999998</c:v>
                </c:pt>
                <c:pt idx="141">
                  <c:v>4560.7709999999997</c:v>
                </c:pt>
                <c:pt idx="142">
                  <c:v>4628.1109999999999</c:v>
                </c:pt>
                <c:pt idx="143">
                  <c:v>4651.2309999999998</c:v>
                </c:pt>
                <c:pt idx="144">
                  <c:v>4663.1610000000001</c:v>
                </c:pt>
                <c:pt idx="145">
                  <c:v>4754.1009999999997</c:v>
                </c:pt>
                <c:pt idx="146">
                  <c:v>4749.3710000000001</c:v>
                </c:pt>
                <c:pt idx="147">
                  <c:v>4820.0609999999997</c:v>
                </c:pt>
                <c:pt idx="148">
                  <c:v>4872.7910000000002</c:v>
                </c:pt>
                <c:pt idx="149">
                  <c:v>4869.8810000000003</c:v>
                </c:pt>
                <c:pt idx="150">
                  <c:v>4765.4520000000002</c:v>
                </c:pt>
                <c:pt idx="151">
                  <c:v>4656.5720000000001</c:v>
                </c:pt>
                <c:pt idx="152">
                  <c:v>4904.8519999999999</c:v>
                </c:pt>
                <c:pt idx="153">
                  <c:v>4955.2110000000002</c:v>
                </c:pt>
                <c:pt idx="154">
                  <c:v>4980.0820000000003</c:v>
                </c:pt>
                <c:pt idx="155">
                  <c:v>5032.491</c:v>
                </c:pt>
                <c:pt idx="156">
                  <c:v>5107.6710000000003</c:v>
                </c:pt>
                <c:pt idx="157">
                  <c:v>5150.1210000000001</c:v>
                </c:pt>
                <c:pt idx="158">
                  <c:v>5194.6909999999998</c:v>
                </c:pt>
                <c:pt idx="159">
                  <c:v>5109.4309999999996</c:v>
                </c:pt>
                <c:pt idx="160">
                  <c:v>5167.8810000000003</c:v>
                </c:pt>
                <c:pt idx="161">
                  <c:v>5218.8320000000003</c:v>
                </c:pt>
                <c:pt idx="162">
                  <c:v>5321.0619999999999</c:v>
                </c:pt>
                <c:pt idx="163">
                  <c:v>5294.0420000000004</c:v>
                </c:pt>
                <c:pt idx="164">
                  <c:v>5310.7209999999995</c:v>
                </c:pt>
                <c:pt idx="165">
                  <c:v>5393.6620000000003</c:v>
                </c:pt>
                <c:pt idx="166">
                  <c:v>5277.1819999999998</c:v>
                </c:pt>
                <c:pt idx="167">
                  <c:v>5355.2920000000004</c:v>
                </c:pt>
                <c:pt idx="168">
                  <c:v>5113.9719999999998</c:v>
                </c:pt>
                <c:pt idx="169">
                  <c:v>5172.6310000000003</c:v>
                </c:pt>
                <c:pt idx="170">
                  <c:v>5273.5910000000003</c:v>
                </c:pt>
                <c:pt idx="171">
                  <c:v>5312.1809999999996</c:v>
                </c:pt>
                <c:pt idx="172">
                  <c:v>5421.3909999999996</c:v>
                </c:pt>
                <c:pt idx="173">
                  <c:v>5425.2110000000002</c:v>
                </c:pt>
                <c:pt idx="174">
                  <c:v>5395.2709999999997</c:v>
                </c:pt>
                <c:pt idx="175">
                  <c:v>5470.0609999999997</c:v>
                </c:pt>
                <c:pt idx="176">
                  <c:v>5454.6710000000003</c:v>
                </c:pt>
                <c:pt idx="177">
                  <c:v>5485.0110000000004</c:v>
                </c:pt>
                <c:pt idx="178">
                  <c:v>5425.8810000000003</c:v>
                </c:pt>
                <c:pt idx="179">
                  <c:v>5338.5209999999997</c:v>
                </c:pt>
                <c:pt idx="180">
                  <c:v>5409.4009999999998</c:v>
                </c:pt>
                <c:pt idx="181">
                  <c:v>5552.3010000000004</c:v>
                </c:pt>
                <c:pt idx="182">
                  <c:v>5692.7510000000002</c:v>
                </c:pt>
                <c:pt idx="183">
                  <c:v>5715.8909999999996</c:v>
                </c:pt>
                <c:pt idx="184">
                  <c:v>5771.4610000000002</c:v>
                </c:pt>
                <c:pt idx="185">
                  <c:v>5913.2309999999998</c:v>
                </c:pt>
                <c:pt idx="186">
                  <c:v>5903.2610000000004</c:v>
                </c:pt>
                <c:pt idx="187">
                  <c:v>6030.09</c:v>
                </c:pt>
                <c:pt idx="188">
                  <c:v>6092.06</c:v>
                </c:pt>
                <c:pt idx="189">
                  <c:v>6036.28</c:v>
                </c:pt>
                <c:pt idx="190">
                  <c:v>5825.28</c:v>
                </c:pt>
                <c:pt idx="191">
                  <c:v>5818.05</c:v>
                </c:pt>
                <c:pt idx="192">
                  <c:v>5667.3310000000001</c:v>
                </c:pt>
                <c:pt idx="193">
                  <c:v>5773.3909999999996</c:v>
                </c:pt>
                <c:pt idx="194">
                  <c:v>5843.11</c:v>
                </c:pt>
                <c:pt idx="195">
                  <c:v>5562.39</c:v>
                </c:pt>
                <c:pt idx="196">
                  <c:v>5589.63</c:v>
                </c:pt>
                <c:pt idx="197">
                  <c:v>5748</c:v>
                </c:pt>
                <c:pt idx="198">
                  <c:v>5897.1909999999998</c:v>
                </c:pt>
                <c:pt idx="199">
                  <c:v>5954.7709999999997</c:v>
                </c:pt>
                <c:pt idx="200">
                  <c:v>5914.2910000000002</c:v>
                </c:pt>
                <c:pt idx="201">
                  <c:v>5777.8109999999997</c:v>
                </c:pt>
                <c:pt idx="202">
                  <c:v>5634.451</c:v>
                </c:pt>
                <c:pt idx="203">
                  <c:v>5536.5709999999999</c:v>
                </c:pt>
                <c:pt idx="204">
                  <c:v>5601.7809999999999</c:v>
                </c:pt>
                <c:pt idx="205">
                  <c:v>5330.0209999999997</c:v>
                </c:pt>
                <c:pt idx="206">
                  <c:v>5315.5420000000004</c:v>
                </c:pt>
                <c:pt idx="207">
                  <c:v>5187.7309999999998</c:v>
                </c:pt>
                <c:pt idx="208">
                  <c:v>5158.1210000000001</c:v>
                </c:pt>
                <c:pt idx="209">
                  <c:v>5412.6909999999998</c:v>
                </c:pt>
                <c:pt idx="210">
                  <c:v>5365.2709999999997</c:v>
                </c:pt>
                <c:pt idx="211">
                  <c:v>5316.2709999999997</c:v>
                </c:pt>
                <c:pt idx="212">
                  <c:v>5269.8209999999999</c:v>
                </c:pt>
                <c:pt idx="213">
                  <c:v>5293.701</c:v>
                </c:pt>
                <c:pt idx="214">
                  <c:v>5214.2309999999998</c:v>
                </c:pt>
                <c:pt idx="215">
                  <c:v>4984.1610000000001</c:v>
                </c:pt>
                <c:pt idx="216">
                  <c:v>5032.1310000000003</c:v>
                </c:pt>
                <c:pt idx="217">
                  <c:v>4958.8509999999997</c:v>
                </c:pt>
                <c:pt idx="218">
                  <c:v>4861.1109999999999</c:v>
                </c:pt>
                <c:pt idx="219">
                  <c:v>4803.3909999999996</c:v>
                </c:pt>
                <c:pt idx="220">
                  <c:v>5003.3310000000001</c:v>
                </c:pt>
                <c:pt idx="221">
                  <c:v>4871.7809999999999</c:v>
                </c:pt>
                <c:pt idx="222">
                  <c:v>4868.6109999999999</c:v>
                </c:pt>
                <c:pt idx="223">
                  <c:v>4915.8909999999996</c:v>
                </c:pt>
                <c:pt idx="224">
                  <c:v>5042.6509999999998</c:v>
                </c:pt>
                <c:pt idx="225">
                  <c:v>5035.0709999999999</c:v>
                </c:pt>
                <c:pt idx="226">
                  <c:v>5091.7610000000004</c:v>
                </c:pt>
                <c:pt idx="227">
                  <c:v>5161.9210000000003</c:v>
                </c:pt>
                <c:pt idx="228">
                  <c:v>5175.0810000000001</c:v>
                </c:pt>
                <c:pt idx="229">
                  <c:v>5095.5410000000002</c:v>
                </c:pt>
                <c:pt idx="230">
                  <c:v>4958.0410000000002</c:v>
                </c:pt>
                <c:pt idx="231">
                  <c:v>5007.9110000000001</c:v>
                </c:pt>
                <c:pt idx="232">
                  <c:v>4876.7610000000004</c:v>
                </c:pt>
                <c:pt idx="233">
                  <c:v>4836.1710000000003</c:v>
                </c:pt>
                <c:pt idx="234">
                  <c:v>4941.7809999999999</c:v>
                </c:pt>
                <c:pt idx="235">
                  <c:v>5043.5410000000002</c:v>
                </c:pt>
                <c:pt idx="236">
                  <c:v>5101.7809999999999</c:v>
                </c:pt>
                <c:pt idx="237">
                  <c:v>5234.2610000000004</c:v>
                </c:pt>
                <c:pt idx="238">
                  <c:v>5201.1809999999996</c:v>
                </c:pt>
                <c:pt idx="239">
                  <c:v>5233.3509999999997</c:v>
                </c:pt>
                <c:pt idx="240">
                  <c:v>5308.8909999999996</c:v>
                </c:pt>
                <c:pt idx="241">
                  <c:v>5261.5609999999997</c:v>
                </c:pt>
                <c:pt idx="242">
                  <c:v>5272.8109999999997</c:v>
                </c:pt>
                <c:pt idx="243">
                  <c:v>5319.8609999999999</c:v>
                </c:pt>
                <c:pt idx="244">
                  <c:v>5361.5709999999999</c:v>
                </c:pt>
                <c:pt idx="245">
                  <c:v>5393.3410000000003</c:v>
                </c:pt>
                <c:pt idx="246">
                  <c:v>5386.5309999999999</c:v>
                </c:pt>
                <c:pt idx="247">
                  <c:v>5435.8109999999997</c:v>
                </c:pt>
                <c:pt idx="248">
                  <c:v>5456.5410000000002</c:v>
                </c:pt>
                <c:pt idx="249">
                  <c:v>5484.6809999999996</c:v>
                </c:pt>
                <c:pt idx="250">
                  <c:v>5497.9009999999998</c:v>
                </c:pt>
                <c:pt idx="251">
                  <c:v>5443.7910000000002</c:v>
                </c:pt>
                <c:pt idx="252">
                  <c:v>5290.6109999999999</c:v>
                </c:pt>
                <c:pt idx="253">
                  <c:v>5151.6310000000003</c:v>
                </c:pt>
                <c:pt idx="254">
                  <c:v>5180.5110000000004</c:v>
                </c:pt>
                <c:pt idx="255">
                  <c:v>4914.4409999999998</c:v>
                </c:pt>
                <c:pt idx="256">
                  <c:v>4559.7510000000002</c:v>
                </c:pt>
                <c:pt idx="257">
                  <c:v>4703.0510000000004</c:v>
                </c:pt>
                <c:pt idx="258">
                  <c:v>4717.7309999999998</c:v>
                </c:pt>
                <c:pt idx="259">
                  <c:v>4761.6909999999998</c:v>
                </c:pt>
                <c:pt idx="260">
                  <c:v>4419.2910000000002</c:v>
                </c:pt>
                <c:pt idx="261">
                  <c:v>4457.9409999999998</c:v>
                </c:pt>
                <c:pt idx="262">
                  <c:v>4417.8509999999997</c:v>
                </c:pt>
                <c:pt idx="263">
                  <c:v>4383.3909999999996</c:v>
                </c:pt>
                <c:pt idx="264">
                  <c:v>4320.7709999999997</c:v>
                </c:pt>
                <c:pt idx="265">
                  <c:v>4672.1710000000003</c:v>
                </c:pt>
                <c:pt idx="266">
                  <c:v>4599.701</c:v>
                </c:pt>
                <c:pt idx="267">
                  <c:v>4490.7209999999995</c:v>
                </c:pt>
                <c:pt idx="268">
                  <c:v>4552.3209999999999</c:v>
                </c:pt>
                <c:pt idx="269">
                  <c:v>4497.1310000000003</c:v>
                </c:pt>
                <c:pt idx="270">
                  <c:v>4568.1509999999998</c:v>
                </c:pt>
                <c:pt idx="271">
                  <c:v>4664.2910000000002</c:v>
                </c:pt>
                <c:pt idx="272">
                  <c:v>4567.0309999999999</c:v>
                </c:pt>
                <c:pt idx="273">
                  <c:v>4527.1809999999996</c:v>
                </c:pt>
                <c:pt idx="274">
                  <c:v>4370.2910000000002</c:v>
                </c:pt>
                <c:pt idx="275">
                  <c:v>4192.5309999999999</c:v>
                </c:pt>
                <c:pt idx="276">
                  <c:v>4238.1809999999996</c:v>
                </c:pt>
                <c:pt idx="277">
                  <c:v>4334.0510000000004</c:v>
                </c:pt>
                <c:pt idx="278">
                  <c:v>4299.5110000000004</c:v>
                </c:pt>
                <c:pt idx="279">
                  <c:v>4348.5410000000002</c:v>
                </c:pt>
                <c:pt idx="280">
                  <c:v>4438.2709999999997</c:v>
                </c:pt>
                <c:pt idx="281">
                  <c:v>4335.451</c:v>
                </c:pt>
                <c:pt idx="282">
                  <c:v>4292.6509999999998</c:v>
                </c:pt>
                <c:pt idx="283">
                  <c:v>4360.991</c:v>
                </c:pt>
                <c:pt idx="284">
                  <c:v>4300.5209999999997</c:v>
                </c:pt>
                <c:pt idx="285">
                  <c:v>4146.3010000000004</c:v>
                </c:pt>
                <c:pt idx="286">
                  <c:v>4165.8810000000003</c:v>
                </c:pt>
                <c:pt idx="287">
                  <c:v>4070.1210000000001</c:v>
                </c:pt>
                <c:pt idx="288">
                  <c:v>3971.261</c:v>
                </c:pt>
                <c:pt idx="289">
                  <c:v>3962.6709999999998</c:v>
                </c:pt>
                <c:pt idx="290">
                  <c:v>3820.0509999999999</c:v>
                </c:pt>
                <c:pt idx="291">
                  <c:v>3668.9009999999998</c:v>
                </c:pt>
                <c:pt idx="292">
                  <c:v>3761.6010000000001</c:v>
                </c:pt>
                <c:pt idx="293">
                  <c:v>3804.0509999999999</c:v>
                </c:pt>
                <c:pt idx="294">
                  <c:v>3796.5810000000001</c:v>
                </c:pt>
                <c:pt idx="295">
                  <c:v>3626.1909999999998</c:v>
                </c:pt>
                <c:pt idx="296">
                  <c:v>3629.6210000000001</c:v>
                </c:pt>
                <c:pt idx="297">
                  <c:v>3606.8609999999999</c:v>
                </c:pt>
                <c:pt idx="298">
                  <c:v>3411.491</c:v>
                </c:pt>
                <c:pt idx="299">
                  <c:v>3580.1509999999998</c:v>
                </c:pt>
                <c:pt idx="300">
                  <c:v>3472.7109999999998</c:v>
                </c:pt>
                <c:pt idx="301">
                  <c:v>3329.1610000000001</c:v>
                </c:pt>
                <c:pt idx="302">
                  <c:v>3347.8809999999999</c:v>
                </c:pt>
                <c:pt idx="303">
                  <c:v>3446.241</c:v>
                </c:pt>
                <c:pt idx="304">
                  <c:v>3599.6210000000001</c:v>
                </c:pt>
                <c:pt idx="305">
                  <c:v>3612.5410000000002</c:v>
                </c:pt>
                <c:pt idx="306">
                  <c:v>3413.9110000000001</c:v>
                </c:pt>
                <c:pt idx="307">
                  <c:v>3471.741</c:v>
                </c:pt>
                <c:pt idx="308">
                  <c:v>3492.8910000000001</c:v>
                </c:pt>
                <c:pt idx="309">
                  <c:v>3296.6709999999998</c:v>
                </c:pt>
                <c:pt idx="310">
                  <c:v>3348.3510000000001</c:v>
                </c:pt>
                <c:pt idx="311">
                  <c:v>3291.6010000000001</c:v>
                </c:pt>
                <c:pt idx="312">
                  <c:v>3222.741</c:v>
                </c:pt>
                <c:pt idx="313">
                  <c:v>3094.672</c:v>
                </c:pt>
                <c:pt idx="314">
                  <c:v>3116.982</c:v>
                </c:pt>
                <c:pt idx="315">
                  <c:v>3147.7919999999999</c:v>
                </c:pt>
                <c:pt idx="316">
                  <c:v>3278.3319999999999</c:v>
                </c:pt>
                <c:pt idx="317">
                  <c:v>3583.0320000000002</c:v>
                </c:pt>
                <c:pt idx="318">
                  <c:v>3557.752</c:v>
                </c:pt>
                <c:pt idx="319">
                  <c:v>3474.7220000000002</c:v>
                </c:pt>
                <c:pt idx="320">
                  <c:v>3523.4119999999998</c:v>
                </c:pt>
                <c:pt idx="321">
                  <c:v>3693.1120000000001</c:v>
                </c:pt>
                <c:pt idx="322">
                  <c:v>3761.011</c:v>
                </c:pt>
                <c:pt idx="323">
                  <c:v>3733.5010000000002</c:v>
                </c:pt>
                <c:pt idx="324">
                  <c:v>3579.1509999999998</c:v>
                </c:pt>
                <c:pt idx="325">
                  <c:v>3656.8409999999999</c:v>
                </c:pt>
                <c:pt idx="326">
                  <c:v>3613.491</c:v>
                </c:pt>
                <c:pt idx="327">
                  <c:v>3626.982</c:v>
                </c:pt>
                <c:pt idx="328">
                  <c:v>3560.2420000000002</c:v>
                </c:pt>
                <c:pt idx="329">
                  <c:v>3657.4319999999998</c:v>
                </c:pt>
                <c:pt idx="330">
                  <c:v>3637.3220000000001</c:v>
                </c:pt>
                <c:pt idx="331">
                  <c:v>3624.232</c:v>
                </c:pt>
                <c:pt idx="332">
                  <c:v>3604.7620000000002</c:v>
                </c:pt>
                <c:pt idx="333">
                  <c:v>3443.1619999999998</c:v>
                </c:pt>
                <c:pt idx="334">
                  <c:v>3544.192</c:v>
                </c:pt>
                <c:pt idx="335">
                  <c:v>3485.6320000000001</c:v>
                </c:pt>
                <c:pt idx="336">
                  <c:v>3473.0920000000001</c:v>
                </c:pt>
                <c:pt idx="337">
                  <c:v>3364.5419999999999</c:v>
                </c:pt>
                <c:pt idx="338">
                  <c:v>3375.4119999999998</c:v>
                </c:pt>
                <c:pt idx="339">
                  <c:v>3459.0320000000002</c:v>
                </c:pt>
                <c:pt idx="340">
                  <c:v>3401.442</c:v>
                </c:pt>
                <c:pt idx="341">
                  <c:v>3433.3519999999999</c:v>
                </c:pt>
                <c:pt idx="342">
                  <c:v>3459.0419999999999</c:v>
                </c:pt>
                <c:pt idx="343">
                  <c:v>3436.402</c:v>
                </c:pt>
                <c:pt idx="344">
                  <c:v>3369.9119999999998</c:v>
                </c:pt>
                <c:pt idx="345">
                  <c:v>3351.652</c:v>
                </c:pt>
                <c:pt idx="346">
                  <c:v>3329.672</c:v>
                </c:pt>
                <c:pt idx="347">
                  <c:v>3072.3319999999999</c:v>
                </c:pt>
                <c:pt idx="348">
                  <c:v>3024.2420000000002</c:v>
                </c:pt>
                <c:pt idx="349">
                  <c:v>2957.5320000000002</c:v>
                </c:pt>
                <c:pt idx="350">
                  <c:v>2868.8020000000001</c:v>
                </c:pt>
                <c:pt idx="351">
                  <c:v>2874.1019999999999</c:v>
                </c:pt>
                <c:pt idx="352">
                  <c:v>2794.752</c:v>
                </c:pt>
                <c:pt idx="353">
                  <c:v>2941.1129999999998</c:v>
                </c:pt>
                <c:pt idx="354">
                  <c:v>2748.873</c:v>
                </c:pt>
                <c:pt idx="355">
                  <c:v>2831.7420000000002</c:v>
                </c:pt>
                <c:pt idx="356">
                  <c:v>2760.422</c:v>
                </c:pt>
                <c:pt idx="357">
                  <c:v>2803.0219999999999</c:v>
                </c:pt>
                <c:pt idx="358">
                  <c:v>2905.0120000000002</c:v>
                </c:pt>
                <c:pt idx="359">
                  <c:v>2901.8519999999999</c:v>
                </c:pt>
                <c:pt idx="360">
                  <c:v>2748.4319999999998</c:v>
                </c:pt>
                <c:pt idx="361">
                  <c:v>2736.1019999999999</c:v>
                </c:pt>
                <c:pt idx="362">
                  <c:v>2651.6019999999999</c:v>
                </c:pt>
                <c:pt idx="363">
                  <c:v>2651.732</c:v>
                </c:pt>
                <c:pt idx="364">
                  <c:v>2703.5320000000002</c:v>
                </c:pt>
                <c:pt idx="365">
                  <c:v>2669.8919999999998</c:v>
                </c:pt>
                <c:pt idx="366">
                  <c:v>2792.402</c:v>
                </c:pt>
                <c:pt idx="367">
                  <c:v>2814.9520000000002</c:v>
                </c:pt>
                <c:pt idx="368">
                  <c:v>2920.5520000000001</c:v>
                </c:pt>
                <c:pt idx="369">
                  <c:v>2875.4520000000002</c:v>
                </c:pt>
                <c:pt idx="370">
                  <c:v>2856.6320000000001</c:v>
                </c:pt>
                <c:pt idx="371">
                  <c:v>2878.2620000000002</c:v>
                </c:pt>
                <c:pt idx="372">
                  <c:v>2779.453</c:v>
                </c:pt>
                <c:pt idx="373">
                  <c:v>2705.873</c:v>
                </c:pt>
                <c:pt idx="374">
                  <c:v>2684.7829999999999</c:v>
                </c:pt>
                <c:pt idx="375">
                  <c:v>2778.373</c:v>
                </c:pt>
                <c:pt idx="376">
                  <c:v>2861.4229999999998</c:v>
                </c:pt>
                <c:pt idx="377">
                  <c:v>2846.123</c:v>
                </c:pt>
                <c:pt idx="378">
                  <c:v>2837.8530000000001</c:v>
                </c:pt>
                <c:pt idx="379">
                  <c:v>2910.2919999999999</c:v>
                </c:pt>
                <c:pt idx="380">
                  <c:v>2865.1030000000001</c:v>
                </c:pt>
                <c:pt idx="381">
                  <c:v>2903.0120000000002</c:v>
                </c:pt>
                <c:pt idx="382">
                  <c:v>2850.3130000000001</c:v>
                </c:pt>
                <c:pt idx="383">
                  <c:v>2836.6729999999998</c:v>
                </c:pt>
                <c:pt idx="384">
                  <c:v>2775.723</c:v>
                </c:pt>
                <c:pt idx="385">
                  <c:v>2801.82</c:v>
                </c:pt>
                <c:pt idx="386">
                  <c:v>2741.74</c:v>
                </c:pt>
                <c:pt idx="387">
                  <c:v>2690.75</c:v>
                </c:pt>
                <c:pt idx="388">
                  <c:v>2719.37</c:v>
                </c:pt>
                <c:pt idx="389">
                  <c:v>2727.58</c:v>
                </c:pt>
                <c:pt idx="390">
                  <c:v>2605.7199999999998</c:v>
                </c:pt>
                <c:pt idx="391">
                  <c:v>2470.0700000000002</c:v>
                </c:pt>
                <c:pt idx="392">
                  <c:v>2457.1999999999998</c:v>
                </c:pt>
                <c:pt idx="393">
                  <c:v>2446.3000000000002</c:v>
                </c:pt>
                <c:pt idx="394">
                  <c:v>2437.08</c:v>
                </c:pt>
                <c:pt idx="395">
                  <c:v>2450.61</c:v>
                </c:pt>
                <c:pt idx="396">
                  <c:v>2319.87</c:v>
                </c:pt>
                <c:pt idx="397">
                  <c:v>2344.4699999999998</c:v>
                </c:pt>
                <c:pt idx="398">
                  <c:v>2523.2800000000002</c:v>
                </c:pt>
                <c:pt idx="399">
                  <c:v>2431.7199999999998</c:v>
                </c:pt>
                <c:pt idx="400">
                  <c:v>2405.23</c:v>
                </c:pt>
                <c:pt idx="401">
                  <c:v>2413.37</c:v>
                </c:pt>
                <c:pt idx="402">
                  <c:v>2350.08</c:v>
                </c:pt>
                <c:pt idx="403">
                  <c:v>2342.15</c:v>
                </c:pt>
                <c:pt idx="404">
                  <c:v>2350.14</c:v>
                </c:pt>
                <c:pt idx="405">
                  <c:v>2397.37</c:v>
                </c:pt>
                <c:pt idx="406">
                  <c:v>2325.14</c:v>
                </c:pt>
                <c:pt idx="407">
                  <c:v>2304.89</c:v>
                </c:pt>
                <c:pt idx="408">
                  <c:v>2276.67</c:v>
                </c:pt>
                <c:pt idx="409">
                  <c:v>2277.41</c:v>
                </c:pt>
                <c:pt idx="410">
                  <c:v>2202.4499999999998</c:v>
                </c:pt>
                <c:pt idx="411">
                  <c:v>2143.42</c:v>
                </c:pt>
                <c:pt idx="412">
                  <c:v>2145.7800000000002</c:v>
                </c:pt>
                <c:pt idx="413">
                  <c:v>2150.7600000000002</c:v>
                </c:pt>
                <c:pt idx="414">
                  <c:v>2078.98</c:v>
                </c:pt>
                <c:pt idx="415">
                  <c:v>2079.67</c:v>
                </c:pt>
                <c:pt idx="416">
                  <c:v>1986.64</c:v>
                </c:pt>
                <c:pt idx="417">
                  <c:v>1929.05</c:v>
                </c:pt>
                <c:pt idx="418">
                  <c:v>1895.84</c:v>
                </c:pt>
                <c:pt idx="419">
                  <c:v>2075.09</c:v>
                </c:pt>
                <c:pt idx="420">
                  <c:v>2236.41</c:v>
                </c:pt>
                <c:pt idx="421">
                  <c:v>2201.5100000000002</c:v>
                </c:pt>
                <c:pt idx="422">
                  <c:v>2216.81</c:v>
                </c:pt>
                <c:pt idx="423">
                  <c:v>2297.5</c:v>
                </c:pt>
                <c:pt idx="424">
                  <c:v>2293.7800000000002</c:v>
                </c:pt>
                <c:pt idx="425">
                  <c:v>2173.7399999999998</c:v>
                </c:pt>
                <c:pt idx="426">
                  <c:v>2157.84</c:v>
                </c:pt>
                <c:pt idx="427">
                  <c:v>2092.2199999999998</c:v>
                </c:pt>
                <c:pt idx="428">
                  <c:v>2074.58</c:v>
                </c:pt>
                <c:pt idx="429">
                  <c:v>2000.57</c:v>
                </c:pt>
                <c:pt idx="430">
                  <c:v>2073.5700000000002</c:v>
                </c:pt>
                <c:pt idx="431">
                  <c:v>2017.32</c:v>
                </c:pt>
                <c:pt idx="432">
                  <c:v>1994.67</c:v>
                </c:pt>
                <c:pt idx="433">
                  <c:v>1909.94</c:v>
                </c:pt>
                <c:pt idx="434">
                  <c:v>1930.65</c:v>
                </c:pt>
                <c:pt idx="435">
                  <c:v>1974.01</c:v>
                </c:pt>
                <c:pt idx="436">
                  <c:v>1958.53</c:v>
                </c:pt>
                <c:pt idx="437">
                  <c:v>1895.82</c:v>
                </c:pt>
                <c:pt idx="438">
                  <c:v>1875.56</c:v>
                </c:pt>
                <c:pt idx="439">
                  <c:v>1839.62</c:v>
                </c:pt>
                <c:pt idx="440">
                  <c:v>1723.35</c:v>
                </c:pt>
                <c:pt idx="441">
                  <c:v>1771.82</c:v>
                </c:pt>
                <c:pt idx="442">
                  <c:v>1719.81</c:v>
                </c:pt>
                <c:pt idx="443">
                  <c:v>1763.61</c:v>
                </c:pt>
                <c:pt idx="444">
                  <c:v>1728.79</c:v>
                </c:pt>
                <c:pt idx="445">
                  <c:v>1719.77</c:v>
                </c:pt>
                <c:pt idx="446">
                  <c:v>1706.7</c:v>
                </c:pt>
                <c:pt idx="447">
                  <c:v>1760.61</c:v>
                </c:pt>
                <c:pt idx="448">
                  <c:v>1717.72</c:v>
                </c:pt>
                <c:pt idx="449">
                  <c:v>1747.71</c:v>
                </c:pt>
                <c:pt idx="450">
                  <c:v>1874.8</c:v>
                </c:pt>
                <c:pt idx="451">
                  <c:v>1843.61</c:v>
                </c:pt>
                <c:pt idx="452">
                  <c:v>1859.11</c:v>
                </c:pt>
                <c:pt idx="453">
                  <c:v>1927.61</c:v>
                </c:pt>
                <c:pt idx="454">
                  <c:v>1986.44</c:v>
                </c:pt>
                <c:pt idx="455">
                  <c:v>2030.48</c:v>
                </c:pt>
                <c:pt idx="456">
                  <c:v>1902.43</c:v>
                </c:pt>
                <c:pt idx="457">
                  <c:v>2017.47</c:v>
                </c:pt>
                <c:pt idx="458">
                  <c:v>1983.76</c:v>
                </c:pt>
                <c:pt idx="459">
                  <c:v>1969.39</c:v>
                </c:pt>
                <c:pt idx="460">
                  <c:v>1897.06</c:v>
                </c:pt>
                <c:pt idx="461">
                  <c:v>1888.71</c:v>
                </c:pt>
                <c:pt idx="462">
                  <c:v>1897.88</c:v>
                </c:pt>
                <c:pt idx="463">
                  <c:v>1917.86</c:v>
                </c:pt>
                <c:pt idx="464">
                  <c:v>1871.16</c:v>
                </c:pt>
                <c:pt idx="465">
                  <c:v>1894.61</c:v>
                </c:pt>
                <c:pt idx="466">
                  <c:v>1889.64</c:v>
                </c:pt>
                <c:pt idx="467">
                  <c:v>1965.41</c:v>
                </c:pt>
                <c:pt idx="468">
                  <c:v>2001.5</c:v>
                </c:pt>
                <c:pt idx="469">
                  <c:v>2018.66</c:v>
                </c:pt>
                <c:pt idx="470">
                  <c:v>2090.77</c:v>
                </c:pt>
                <c:pt idx="471">
                  <c:v>2037.74</c:v>
                </c:pt>
                <c:pt idx="472">
                  <c:v>2079.12</c:v>
                </c:pt>
                <c:pt idx="473">
                  <c:v>2031.68</c:v>
                </c:pt>
                <c:pt idx="474">
                  <c:v>1954.21</c:v>
                </c:pt>
                <c:pt idx="475">
                  <c:v>1964.37</c:v>
                </c:pt>
                <c:pt idx="476">
                  <c:v>1975.01</c:v>
                </c:pt>
                <c:pt idx="477">
                  <c:v>1976.82</c:v>
                </c:pt>
                <c:pt idx="478">
                  <c:v>2015.69</c:v>
                </c:pt>
                <c:pt idx="479">
                  <c:v>2018.46</c:v>
                </c:pt>
                <c:pt idx="480">
                  <c:v>1987.76</c:v>
                </c:pt>
                <c:pt idx="481">
                  <c:v>1897.22</c:v>
                </c:pt>
                <c:pt idx="482">
                  <c:v>1863.8</c:v>
                </c:pt>
                <c:pt idx="483">
                  <c:v>1852.42</c:v>
                </c:pt>
                <c:pt idx="484">
                  <c:v>1851.52</c:v>
                </c:pt>
                <c:pt idx="485">
                  <c:v>1850.48</c:v>
                </c:pt>
                <c:pt idx="486">
                  <c:v>1832.91</c:v>
                </c:pt>
                <c:pt idx="487">
                  <c:v>1820.81</c:v>
                </c:pt>
                <c:pt idx="488">
                  <c:v>1880.72</c:v>
                </c:pt>
                <c:pt idx="489">
                  <c:v>1937.15</c:v>
                </c:pt>
                <c:pt idx="490">
                  <c:v>1924.01</c:v>
                </c:pt>
                <c:pt idx="491">
                  <c:v>1878.18</c:v>
                </c:pt>
                <c:pt idx="492">
                  <c:v>1904.86</c:v>
                </c:pt>
                <c:pt idx="493">
                  <c:v>1900.35</c:v>
                </c:pt>
                <c:pt idx="494">
                  <c:v>1863.37</c:v>
                </c:pt>
                <c:pt idx="495">
                  <c:v>1928.87</c:v>
                </c:pt>
                <c:pt idx="496">
                  <c:v>1920.21</c:v>
                </c:pt>
                <c:pt idx="497">
                  <c:v>1954.44</c:v>
                </c:pt>
                <c:pt idx="498">
                  <c:v>1986.67</c:v>
                </c:pt>
                <c:pt idx="499">
                  <c:v>1994.11</c:v>
                </c:pt>
                <c:pt idx="500">
                  <c:v>1985.02</c:v>
                </c:pt>
                <c:pt idx="501">
                  <c:v>2004.95</c:v>
                </c:pt>
                <c:pt idx="502">
                  <c:v>1990.66</c:v>
                </c:pt>
                <c:pt idx="503">
                  <c:v>2011.68</c:v>
                </c:pt>
                <c:pt idx="504">
                  <c:v>2060.81</c:v>
                </c:pt>
                <c:pt idx="505">
                  <c:v>2107.75</c:v>
                </c:pt>
                <c:pt idx="506">
                  <c:v>2098.02</c:v>
                </c:pt>
                <c:pt idx="507">
                  <c:v>2181.2399999999998</c:v>
                </c:pt>
                <c:pt idx="508">
                  <c:v>2224.71</c:v>
                </c:pt>
                <c:pt idx="509">
                  <c:v>2265.16</c:v>
                </c:pt>
                <c:pt idx="510">
                  <c:v>2260.8200000000002</c:v>
                </c:pt>
                <c:pt idx="511">
                  <c:v>2248.09</c:v>
                </c:pt>
                <c:pt idx="512">
                  <c:v>2320.79</c:v>
                </c:pt>
                <c:pt idx="513">
                  <c:v>2389.39</c:v>
                </c:pt>
                <c:pt idx="514">
                  <c:v>2319.44</c:v>
                </c:pt>
                <c:pt idx="515">
                  <c:v>2209.86</c:v>
                </c:pt>
                <c:pt idx="516">
                  <c:v>2227.13</c:v>
                </c:pt>
                <c:pt idx="517">
                  <c:v>2261.48</c:v>
                </c:pt>
                <c:pt idx="518">
                  <c:v>2305.7800000000002</c:v>
                </c:pt>
                <c:pt idx="519">
                  <c:v>2200.65</c:v>
                </c:pt>
                <c:pt idx="520">
                  <c:v>2206.5700000000002</c:v>
                </c:pt>
                <c:pt idx="521">
                  <c:v>2121.25</c:v>
                </c:pt>
                <c:pt idx="522">
                  <c:v>2082.85</c:v>
                </c:pt>
                <c:pt idx="523">
                  <c:v>2093.4499999999998</c:v>
                </c:pt>
                <c:pt idx="524">
                  <c:v>2071.4299999999998</c:v>
                </c:pt>
                <c:pt idx="525">
                  <c:v>2198.11</c:v>
                </c:pt>
                <c:pt idx="526">
                  <c:v>2221.08</c:v>
                </c:pt>
                <c:pt idx="527">
                  <c:v>2193.0100000000002</c:v>
                </c:pt>
                <c:pt idx="528">
                  <c:v>2118.75</c:v>
                </c:pt>
                <c:pt idx="529">
                  <c:v>2158.5700000000002</c:v>
                </c:pt>
                <c:pt idx="530">
                  <c:v>2139.02</c:v>
                </c:pt>
                <c:pt idx="531">
                  <c:v>2133.88</c:v>
                </c:pt>
                <c:pt idx="532">
                  <c:v>2128.85</c:v>
                </c:pt>
                <c:pt idx="533">
                  <c:v>2153.29</c:v>
                </c:pt>
                <c:pt idx="534">
                  <c:v>2218.33</c:v>
                </c:pt>
                <c:pt idx="535">
                  <c:v>2223.7289999999998</c:v>
                </c:pt>
                <c:pt idx="536">
                  <c:v>2265.7600000000002</c:v>
                </c:pt>
                <c:pt idx="537">
                  <c:v>2281.0889999999999</c:v>
                </c:pt>
                <c:pt idx="538">
                  <c:v>2325.4789999999998</c:v>
                </c:pt>
                <c:pt idx="539">
                  <c:v>2338.4189999999999</c:v>
                </c:pt>
                <c:pt idx="540">
                  <c:v>2291.549</c:v>
                </c:pt>
                <c:pt idx="541">
                  <c:v>2361.6990000000001</c:v>
                </c:pt>
                <c:pt idx="542">
                  <c:v>2374.4389999999999</c:v>
                </c:pt>
                <c:pt idx="543">
                  <c:v>2358.0390000000002</c:v>
                </c:pt>
                <c:pt idx="544">
                  <c:v>2373.2089999999998</c:v>
                </c:pt>
                <c:pt idx="545">
                  <c:v>2408.0189999999998</c:v>
                </c:pt>
                <c:pt idx="546">
                  <c:v>2425.2890000000002</c:v>
                </c:pt>
                <c:pt idx="547">
                  <c:v>2419.779</c:v>
                </c:pt>
                <c:pt idx="548">
                  <c:v>2439.1790000000001</c:v>
                </c:pt>
                <c:pt idx="549">
                  <c:v>2347.3890000000001</c:v>
                </c:pt>
                <c:pt idx="550">
                  <c:v>2379.88</c:v>
                </c:pt>
                <c:pt idx="551">
                  <c:v>2444.2289999999998</c:v>
                </c:pt>
                <c:pt idx="552">
                  <c:v>2513.6999999999998</c:v>
                </c:pt>
                <c:pt idx="553">
                  <c:v>2527.1799999999998</c:v>
                </c:pt>
                <c:pt idx="554">
                  <c:v>2536.06</c:v>
                </c:pt>
                <c:pt idx="555">
                  <c:v>2534.13</c:v>
                </c:pt>
                <c:pt idx="556">
                  <c:v>2503.94</c:v>
                </c:pt>
                <c:pt idx="557">
                  <c:v>2557.46</c:v>
                </c:pt>
                <c:pt idx="558">
                  <c:v>2535.83</c:v>
                </c:pt>
                <c:pt idx="559">
                  <c:v>2461.35</c:v>
                </c:pt>
                <c:pt idx="560">
                  <c:v>2463.9499999999998</c:v>
                </c:pt>
                <c:pt idx="561">
                  <c:v>2448.59</c:v>
                </c:pt>
                <c:pt idx="562">
                  <c:v>2405.35</c:v>
                </c:pt>
                <c:pt idx="563">
                  <c:v>2401.44</c:v>
                </c:pt>
                <c:pt idx="564">
                  <c:v>2468.19</c:v>
                </c:pt>
                <c:pt idx="565">
                  <c:v>2477.5700000000002</c:v>
                </c:pt>
                <c:pt idx="566">
                  <c:v>2559.91</c:v>
                </c:pt>
                <c:pt idx="567">
                  <c:v>2567.34</c:v>
                </c:pt>
                <c:pt idx="568">
                  <c:v>2592.52</c:v>
                </c:pt>
                <c:pt idx="569">
                  <c:v>2597.4499999999998</c:v>
                </c:pt>
                <c:pt idx="570">
                  <c:v>2625.65</c:v>
                </c:pt>
                <c:pt idx="571">
                  <c:v>2579.75</c:v>
                </c:pt>
                <c:pt idx="572">
                  <c:v>2618.17</c:v>
                </c:pt>
                <c:pt idx="573">
                  <c:v>2663.77</c:v>
                </c:pt>
                <c:pt idx="574">
                  <c:v>2639.89</c:v>
                </c:pt>
                <c:pt idx="575">
                  <c:v>2645.26</c:v>
                </c:pt>
                <c:pt idx="576">
                  <c:v>2652.78</c:v>
                </c:pt>
                <c:pt idx="577">
                  <c:v>2676.68</c:v>
                </c:pt>
                <c:pt idx="578">
                  <c:v>2651.41</c:v>
                </c:pt>
                <c:pt idx="579">
                  <c:v>2610.62</c:v>
                </c:pt>
                <c:pt idx="580">
                  <c:v>2597.6010000000001</c:v>
                </c:pt>
                <c:pt idx="581">
                  <c:v>2610.0100000000002</c:v>
                </c:pt>
                <c:pt idx="582">
                  <c:v>2588.5709999999999</c:v>
                </c:pt>
                <c:pt idx="583">
                  <c:v>2632.93</c:v>
                </c:pt>
                <c:pt idx="584">
                  <c:v>2721.28</c:v>
                </c:pt>
                <c:pt idx="585">
                  <c:v>2724.3</c:v>
                </c:pt>
                <c:pt idx="586">
                  <c:v>2778.59</c:v>
                </c:pt>
                <c:pt idx="587">
                  <c:v>2767.24</c:v>
                </c:pt>
                <c:pt idx="588">
                  <c:v>2753.89</c:v>
                </c:pt>
                <c:pt idx="589">
                  <c:v>2768.34</c:v>
                </c:pt>
                <c:pt idx="590">
                  <c:v>2787.89</c:v>
                </c:pt>
                <c:pt idx="591">
                  <c:v>2816.25</c:v>
                </c:pt>
                <c:pt idx="592">
                  <c:v>2797.32</c:v>
                </c:pt>
                <c:pt idx="593">
                  <c:v>2743.76</c:v>
                </c:pt>
                <c:pt idx="594">
                  <c:v>2789.55</c:v>
                </c:pt>
                <c:pt idx="595">
                  <c:v>2776.02</c:v>
                </c:pt>
                <c:pt idx="596">
                  <c:v>2810.12</c:v>
                </c:pt>
                <c:pt idx="597">
                  <c:v>2853.9</c:v>
                </c:pt>
                <c:pt idx="598">
                  <c:v>2880.49</c:v>
                </c:pt>
                <c:pt idx="599">
                  <c:v>2896.3009999999999</c:v>
                </c:pt>
                <c:pt idx="600">
                  <c:v>2892.7</c:v>
                </c:pt>
                <c:pt idx="601">
                  <c:v>2922.3009999999999</c:v>
                </c:pt>
                <c:pt idx="602">
                  <c:v>2925.0509999999999</c:v>
                </c:pt>
                <c:pt idx="603">
                  <c:v>2928.21</c:v>
                </c:pt>
                <c:pt idx="604">
                  <c:v>2975.3110000000001</c:v>
                </c:pt>
                <c:pt idx="605">
                  <c:v>2959.3609999999999</c:v>
                </c:pt>
                <c:pt idx="606">
                  <c:v>3008.1509999999998</c:v>
                </c:pt>
                <c:pt idx="607">
                  <c:v>3060.25</c:v>
                </c:pt>
                <c:pt idx="608">
                  <c:v>3088.3710000000001</c:v>
                </c:pt>
                <c:pt idx="609">
                  <c:v>3124.6709999999998</c:v>
                </c:pt>
                <c:pt idx="610">
                  <c:v>3089.451</c:v>
                </c:pt>
                <c:pt idx="611">
                  <c:v>3080.7710000000002</c:v>
                </c:pt>
                <c:pt idx="612">
                  <c:v>3123.0309999999999</c:v>
                </c:pt>
                <c:pt idx="613">
                  <c:v>3113.931</c:v>
                </c:pt>
                <c:pt idx="614">
                  <c:v>3080.5610000000001</c:v>
                </c:pt>
                <c:pt idx="615">
                  <c:v>3145.1610000000001</c:v>
                </c:pt>
                <c:pt idx="616">
                  <c:v>3188.5509999999999</c:v>
                </c:pt>
                <c:pt idx="617">
                  <c:v>3183.741</c:v>
                </c:pt>
                <c:pt idx="618">
                  <c:v>3189.741</c:v>
                </c:pt>
                <c:pt idx="619">
                  <c:v>3266.9209999999998</c:v>
                </c:pt>
                <c:pt idx="620">
                  <c:v>3213.2109999999998</c:v>
                </c:pt>
                <c:pt idx="621">
                  <c:v>3296.6109999999999</c:v>
                </c:pt>
                <c:pt idx="622">
                  <c:v>3328.491</c:v>
                </c:pt>
                <c:pt idx="623">
                  <c:v>3372.6010000000001</c:v>
                </c:pt>
                <c:pt idx="624">
                  <c:v>3435.2109999999998</c:v>
                </c:pt>
                <c:pt idx="625">
                  <c:v>3438.3710000000001</c:v>
                </c:pt>
                <c:pt idx="626">
                  <c:v>3266.431</c:v>
                </c:pt>
                <c:pt idx="627">
                  <c:v>3321.5610000000001</c:v>
                </c:pt>
                <c:pt idx="628">
                  <c:v>3412.0610000000001</c:v>
                </c:pt>
                <c:pt idx="629">
                  <c:v>3462.5909999999999</c:v>
                </c:pt>
                <c:pt idx="630">
                  <c:v>3471.4409999999998</c:v>
                </c:pt>
                <c:pt idx="631">
                  <c:v>3428.5010000000002</c:v>
                </c:pt>
                <c:pt idx="632">
                  <c:v>3356.3310000000001</c:v>
                </c:pt>
                <c:pt idx="633">
                  <c:v>3260.6909999999998</c:v>
                </c:pt>
                <c:pt idx="634">
                  <c:v>3249.761</c:v>
                </c:pt>
                <c:pt idx="635">
                  <c:v>3264.7310000000002</c:v>
                </c:pt>
                <c:pt idx="636">
                  <c:v>3112.721</c:v>
                </c:pt>
                <c:pt idx="637">
                  <c:v>3140.5619999999999</c:v>
                </c:pt>
                <c:pt idx="638">
                  <c:v>3046.9720000000002</c:v>
                </c:pt>
                <c:pt idx="639">
                  <c:v>2870.6320000000001</c:v>
                </c:pt>
                <c:pt idx="640">
                  <c:v>2910.8820000000001</c:v>
                </c:pt>
                <c:pt idx="641">
                  <c:v>2785.5819999999999</c:v>
                </c:pt>
                <c:pt idx="642">
                  <c:v>2911.5819999999999</c:v>
                </c:pt>
                <c:pt idx="643">
                  <c:v>2960.7710000000002</c:v>
                </c:pt>
                <c:pt idx="644">
                  <c:v>2993.431</c:v>
                </c:pt>
                <c:pt idx="645">
                  <c:v>2915.8009999999999</c:v>
                </c:pt>
                <c:pt idx="646">
                  <c:v>2967.5909999999999</c:v>
                </c:pt>
                <c:pt idx="647">
                  <c:v>2946.4009999999998</c:v>
                </c:pt>
                <c:pt idx="648">
                  <c:v>2860.6909999999998</c:v>
                </c:pt>
                <c:pt idx="649">
                  <c:v>2667.7510000000002</c:v>
                </c:pt>
                <c:pt idx="650">
                  <c:v>2683.721</c:v>
                </c:pt>
                <c:pt idx="651">
                  <c:v>2714.971</c:v>
                </c:pt>
                <c:pt idx="652">
                  <c:v>2845.0210000000002</c:v>
                </c:pt>
                <c:pt idx="653">
                  <c:v>2861.6109999999999</c:v>
                </c:pt>
                <c:pt idx="654">
                  <c:v>2881.1210000000001</c:v>
                </c:pt>
                <c:pt idx="655">
                  <c:v>2930.4810000000002</c:v>
                </c:pt>
                <c:pt idx="656">
                  <c:v>2946.261</c:v>
                </c:pt>
                <c:pt idx="657">
                  <c:v>2924.8809999999999</c:v>
                </c:pt>
                <c:pt idx="658">
                  <c:v>2989.7919999999999</c:v>
                </c:pt>
                <c:pt idx="659">
                  <c:v>3026.741</c:v>
                </c:pt>
                <c:pt idx="660">
                  <c:v>3033.7310000000002</c:v>
                </c:pt>
                <c:pt idx="661">
                  <c:v>2999.7109999999998</c:v>
                </c:pt>
                <c:pt idx="662">
                  <c:v>3060.261</c:v>
                </c:pt>
                <c:pt idx="663">
                  <c:v>2962.6709999999998</c:v>
                </c:pt>
                <c:pt idx="664">
                  <c:v>2967.011</c:v>
                </c:pt>
                <c:pt idx="665">
                  <c:v>2897.5520000000001</c:v>
                </c:pt>
                <c:pt idx="666">
                  <c:v>2842.721</c:v>
                </c:pt>
                <c:pt idx="667">
                  <c:v>2853.5520000000001</c:v>
                </c:pt>
                <c:pt idx="668">
                  <c:v>2838.8409999999999</c:v>
                </c:pt>
                <c:pt idx="669">
                  <c:v>2763.5210000000002</c:v>
                </c:pt>
                <c:pt idx="670">
                  <c:v>2754.5410000000002</c:v>
                </c:pt>
                <c:pt idx="671">
                  <c:v>2779.431</c:v>
                </c:pt>
                <c:pt idx="672">
                  <c:v>2911.721</c:v>
                </c:pt>
                <c:pt idx="673">
                  <c:v>2894.4810000000002</c:v>
                </c:pt>
                <c:pt idx="674">
                  <c:v>2936.1909999999998</c:v>
                </c:pt>
                <c:pt idx="675">
                  <c:v>2970.5309999999999</c:v>
                </c:pt>
                <c:pt idx="676">
                  <c:v>2979.7919999999999</c:v>
                </c:pt>
                <c:pt idx="677">
                  <c:v>2976.6309999999999</c:v>
                </c:pt>
                <c:pt idx="678">
                  <c:v>3038.2710000000002</c:v>
                </c:pt>
                <c:pt idx="679">
                  <c:v>3084.451</c:v>
                </c:pt>
                <c:pt idx="680">
                  <c:v>3070.5909999999999</c:v>
                </c:pt>
                <c:pt idx="681">
                  <c:v>3051.4110000000001</c:v>
                </c:pt>
                <c:pt idx="682">
                  <c:v>3107.8510000000001</c:v>
                </c:pt>
                <c:pt idx="683">
                  <c:v>3109.5709999999999</c:v>
                </c:pt>
                <c:pt idx="684">
                  <c:v>3021.4609999999998</c:v>
                </c:pt>
                <c:pt idx="685">
                  <c:v>3031.3310000000001</c:v>
                </c:pt>
                <c:pt idx="686">
                  <c:v>2960.471</c:v>
                </c:pt>
                <c:pt idx="687">
                  <c:v>2995.8519999999999</c:v>
                </c:pt>
                <c:pt idx="688">
                  <c:v>3076.652</c:v>
                </c:pt>
                <c:pt idx="689">
                  <c:v>3114.232</c:v>
                </c:pt>
                <c:pt idx="690">
                  <c:v>3128.5419999999999</c:v>
                </c:pt>
                <c:pt idx="691">
                  <c:v>3155.0520000000001</c:v>
                </c:pt>
                <c:pt idx="692">
                  <c:v>3164.0419999999999</c:v>
                </c:pt>
                <c:pt idx="693">
                  <c:v>3175.5819999999999</c:v>
                </c:pt>
                <c:pt idx="694">
                  <c:v>3178.6120000000001</c:v>
                </c:pt>
                <c:pt idx="695">
                  <c:v>3175.192</c:v>
                </c:pt>
                <c:pt idx="696">
                  <c:v>3172.9520000000002</c:v>
                </c:pt>
                <c:pt idx="697">
                  <c:v>3187.652</c:v>
                </c:pt>
                <c:pt idx="698">
                  <c:v>3275.0520000000001</c:v>
                </c:pt>
                <c:pt idx="699">
                  <c:v>3282.8919999999998</c:v>
                </c:pt>
                <c:pt idx="700">
                  <c:v>3303.232</c:v>
                </c:pt>
                <c:pt idx="701">
                  <c:v>3320.6120000000001</c:v>
                </c:pt>
                <c:pt idx="702">
                  <c:v>3308.3519999999999</c:v>
                </c:pt>
                <c:pt idx="703">
                  <c:v>3338.6619999999998</c:v>
                </c:pt>
                <c:pt idx="704">
                  <c:v>3223.5320000000002</c:v>
                </c:pt>
                <c:pt idx="705">
                  <c:v>3290.1619999999998</c:v>
                </c:pt>
                <c:pt idx="706">
                  <c:v>3170.982</c:v>
                </c:pt>
                <c:pt idx="707">
                  <c:v>3096.2719999999999</c:v>
                </c:pt>
                <c:pt idx="708">
                  <c:v>3195.3020000000001</c:v>
                </c:pt>
                <c:pt idx="709">
                  <c:v>3235.3620000000001</c:v>
                </c:pt>
                <c:pt idx="710">
                  <c:v>3269.752</c:v>
                </c:pt>
                <c:pt idx="711">
                  <c:v>3264.6320000000001</c:v>
                </c:pt>
                <c:pt idx="712">
                  <c:v>3317.0419999999999</c:v>
                </c:pt>
                <c:pt idx="713">
                  <c:v>3331.902</c:v>
                </c:pt>
                <c:pt idx="714">
                  <c:v>3296.6619999999998</c:v>
                </c:pt>
                <c:pt idx="715">
                  <c:v>3239.5729999999999</c:v>
                </c:pt>
                <c:pt idx="716">
                  <c:v>3254.2620000000002</c:v>
                </c:pt>
                <c:pt idx="717">
                  <c:v>3247.3229999999999</c:v>
                </c:pt>
                <c:pt idx="718">
                  <c:v>3302.902</c:v>
                </c:pt>
                <c:pt idx="719">
                  <c:v>3274.462</c:v>
                </c:pt>
                <c:pt idx="720">
                  <c:v>3255.212</c:v>
                </c:pt>
                <c:pt idx="721">
                  <c:v>3179.0819999999999</c:v>
                </c:pt>
                <c:pt idx="722">
                  <c:v>3113.8919999999998</c:v>
                </c:pt>
                <c:pt idx="723">
                  <c:v>3122.9720000000002</c:v>
                </c:pt>
                <c:pt idx="724">
                  <c:v>3050.5219999999999</c:v>
                </c:pt>
                <c:pt idx="725">
                  <c:v>3073.7820000000002</c:v>
                </c:pt>
                <c:pt idx="726">
                  <c:v>3153.4119999999998</c:v>
                </c:pt>
                <c:pt idx="727">
                  <c:v>3141.3519999999999</c:v>
                </c:pt>
                <c:pt idx="728">
                  <c:v>3188.7820000000002</c:v>
                </c:pt>
                <c:pt idx="729">
                  <c:v>3211.7620000000002</c:v>
                </c:pt>
                <c:pt idx="730">
                  <c:v>3262.6019999999999</c:v>
                </c:pt>
                <c:pt idx="731">
                  <c:v>3277.1419999999998</c:v>
                </c:pt>
                <c:pt idx="732">
                  <c:v>3243.7620000000002</c:v>
                </c:pt>
                <c:pt idx="733">
                  <c:v>3282.1819999999998</c:v>
                </c:pt>
                <c:pt idx="734">
                  <c:v>3254.212</c:v>
                </c:pt>
                <c:pt idx="735">
                  <c:v>3192.7820000000002</c:v>
                </c:pt>
                <c:pt idx="736">
                  <c:v>3196.002</c:v>
                </c:pt>
                <c:pt idx="737">
                  <c:v>3212.752</c:v>
                </c:pt>
                <c:pt idx="738">
                  <c:v>3273.9720000000002</c:v>
                </c:pt>
                <c:pt idx="739">
                  <c:v>3172.6619999999998</c:v>
                </c:pt>
                <c:pt idx="740">
                  <c:v>3215.5520000000001</c:v>
                </c:pt>
                <c:pt idx="741">
                  <c:v>3224.152</c:v>
                </c:pt>
                <c:pt idx="742">
                  <c:v>3237.1019999999999</c:v>
                </c:pt>
                <c:pt idx="743">
                  <c:v>3246.8719999999998</c:v>
                </c:pt>
                <c:pt idx="744">
                  <c:v>3151.8519999999999</c:v>
                </c:pt>
                <c:pt idx="745">
                  <c:v>3158.8620000000001</c:v>
                </c:pt>
                <c:pt idx="746">
                  <c:v>3128.5920000000001</c:v>
                </c:pt>
                <c:pt idx="747">
                  <c:v>3094.4119999999998</c:v>
                </c:pt>
                <c:pt idx="748">
                  <c:v>3019.3919999999998</c:v>
                </c:pt>
                <c:pt idx="749">
                  <c:v>2986.6120000000001</c:v>
                </c:pt>
                <c:pt idx="750">
                  <c:v>2994.1419999999998</c:v>
                </c:pt>
                <c:pt idx="751">
                  <c:v>2989.2919999999999</c:v>
                </c:pt>
                <c:pt idx="752">
                  <c:v>2941.3620000000001</c:v>
                </c:pt>
                <c:pt idx="753">
                  <c:v>2934.712</c:v>
                </c:pt>
                <c:pt idx="754">
                  <c:v>3003.8319999999999</c:v>
                </c:pt>
                <c:pt idx="755">
                  <c:v>2995.3119999999999</c:v>
                </c:pt>
                <c:pt idx="756">
                  <c:v>2939.402</c:v>
                </c:pt>
                <c:pt idx="757">
                  <c:v>2935.172</c:v>
                </c:pt>
                <c:pt idx="758">
                  <c:v>2948.8420000000001</c:v>
                </c:pt>
                <c:pt idx="759">
                  <c:v>2982.502</c:v>
                </c:pt>
                <c:pt idx="760">
                  <c:v>2985.502</c:v>
                </c:pt>
                <c:pt idx="761">
                  <c:v>3018.1320000000001</c:v>
                </c:pt>
                <c:pt idx="762">
                  <c:v>3003.402</c:v>
                </c:pt>
                <c:pt idx="763">
                  <c:v>2982.5819999999999</c:v>
                </c:pt>
                <c:pt idx="764">
                  <c:v>3022.1819999999998</c:v>
                </c:pt>
                <c:pt idx="765">
                  <c:v>3060.6219999999998</c:v>
                </c:pt>
                <c:pt idx="766">
                  <c:v>3051.942</c:v>
                </c:pt>
                <c:pt idx="767">
                  <c:v>3087.8420000000001</c:v>
                </c:pt>
                <c:pt idx="768">
                  <c:v>3073.1120000000001</c:v>
                </c:pt>
                <c:pt idx="769">
                  <c:v>3097.0120000000002</c:v>
                </c:pt>
                <c:pt idx="770">
                  <c:v>3023.3719999999998</c:v>
                </c:pt>
                <c:pt idx="771">
                  <c:v>3031.0619999999999</c:v>
                </c:pt>
                <c:pt idx="772">
                  <c:v>3053.232</c:v>
                </c:pt>
                <c:pt idx="773">
                  <c:v>3069.1419999999998</c:v>
                </c:pt>
                <c:pt idx="774">
                  <c:v>3048.9319999999998</c:v>
                </c:pt>
                <c:pt idx="775">
                  <c:v>3051.2820000000002</c:v>
                </c:pt>
                <c:pt idx="776">
                  <c:v>3013.4119999999998</c:v>
                </c:pt>
                <c:pt idx="777">
                  <c:v>2976.942</c:v>
                </c:pt>
                <c:pt idx="778">
                  <c:v>2992.8420000000001</c:v>
                </c:pt>
                <c:pt idx="779">
                  <c:v>3050.482</c:v>
                </c:pt>
                <c:pt idx="780">
                  <c:v>3046.0920000000001</c:v>
                </c:pt>
                <c:pt idx="781">
                  <c:v>3067.752</c:v>
                </c:pt>
                <c:pt idx="782">
                  <c:v>3074.5819999999999</c:v>
                </c:pt>
                <c:pt idx="783">
                  <c:v>3053.1309999999999</c:v>
                </c:pt>
                <c:pt idx="784">
                  <c:v>3056.8110000000001</c:v>
                </c:pt>
                <c:pt idx="785">
                  <c:v>3019.181</c:v>
                </c:pt>
                <c:pt idx="786">
                  <c:v>3059.721</c:v>
                </c:pt>
                <c:pt idx="787">
                  <c:v>3123.8020000000001</c:v>
                </c:pt>
                <c:pt idx="788">
                  <c:v>3128.471</c:v>
                </c:pt>
                <c:pt idx="789">
                  <c:v>3109.1019999999999</c:v>
                </c:pt>
                <c:pt idx="790">
                  <c:v>3147.422</c:v>
                </c:pt>
                <c:pt idx="791">
                  <c:v>3157.962</c:v>
                </c:pt>
                <c:pt idx="792">
                  <c:v>3158.6819999999998</c:v>
                </c:pt>
                <c:pt idx="793">
                  <c:v>3148.221</c:v>
                </c:pt>
                <c:pt idx="794">
                  <c:v>3118.7109999999998</c:v>
                </c:pt>
                <c:pt idx="795">
                  <c:v>3145.3510000000001</c:v>
                </c:pt>
                <c:pt idx="796">
                  <c:v>3129.261</c:v>
                </c:pt>
                <c:pt idx="797">
                  <c:v>3161.2510000000002</c:v>
                </c:pt>
                <c:pt idx="798">
                  <c:v>3166.181</c:v>
                </c:pt>
                <c:pt idx="799">
                  <c:v>3164.971</c:v>
                </c:pt>
                <c:pt idx="800">
                  <c:v>3130.3009999999999</c:v>
                </c:pt>
                <c:pt idx="801">
                  <c:v>2980.3009999999999</c:v>
                </c:pt>
                <c:pt idx="802">
                  <c:v>2979.5309999999999</c:v>
                </c:pt>
                <c:pt idx="803">
                  <c:v>3033.2809999999999</c:v>
                </c:pt>
                <c:pt idx="804">
                  <c:v>2999.4810000000002</c:v>
                </c:pt>
                <c:pt idx="805">
                  <c:v>2983.54</c:v>
                </c:pt>
                <c:pt idx="806">
                  <c:v>2969.5</c:v>
                </c:pt>
                <c:pt idx="807">
                  <c:v>2907.93</c:v>
                </c:pt>
                <c:pt idx="808">
                  <c:v>2900.33</c:v>
                </c:pt>
                <c:pt idx="809">
                  <c:v>2868.43</c:v>
                </c:pt>
                <c:pt idx="810">
                  <c:v>2870.61</c:v>
                </c:pt>
                <c:pt idx="811">
                  <c:v>2835.28</c:v>
                </c:pt>
                <c:pt idx="812">
                  <c:v>2857.15</c:v>
                </c:pt>
                <c:pt idx="813">
                  <c:v>2739.7</c:v>
                </c:pt>
                <c:pt idx="814">
                  <c:v>2688.38</c:v>
                </c:pt>
                <c:pt idx="815">
                  <c:v>2698.76</c:v>
                </c:pt>
                <c:pt idx="816">
                  <c:v>2647.57</c:v>
                </c:pt>
                <c:pt idx="817">
                  <c:v>2655.7089999999998</c:v>
                </c:pt>
                <c:pt idx="818">
                  <c:v>2710.51</c:v>
                </c:pt>
                <c:pt idx="819">
                  <c:v>2696.63</c:v>
                </c:pt>
                <c:pt idx="820">
                  <c:v>2559.9299999999998</c:v>
                </c:pt>
                <c:pt idx="821">
                  <c:v>2594.7800000000002</c:v>
                </c:pt>
                <c:pt idx="822">
                  <c:v>2587.81</c:v>
                </c:pt>
                <c:pt idx="823">
                  <c:v>2555.9389999999999</c:v>
                </c:pt>
                <c:pt idx="824">
                  <c:v>2583.5189999999998</c:v>
                </c:pt>
                <c:pt idx="825">
                  <c:v>2673.4189999999999</c:v>
                </c:pt>
                <c:pt idx="826">
                  <c:v>2622.6289999999999</c:v>
                </c:pt>
                <c:pt idx="827">
                  <c:v>2625.7890000000002</c:v>
                </c:pt>
                <c:pt idx="828">
                  <c:v>2655.9189999999999</c:v>
                </c:pt>
                <c:pt idx="829">
                  <c:v>2655.77</c:v>
                </c:pt>
                <c:pt idx="830">
                  <c:v>2592.15</c:v>
                </c:pt>
                <c:pt idx="831">
                  <c:v>2568.2800000000002</c:v>
                </c:pt>
                <c:pt idx="832">
                  <c:v>2571.42</c:v>
                </c:pt>
                <c:pt idx="833">
                  <c:v>2552.66</c:v>
                </c:pt>
                <c:pt idx="834">
                  <c:v>2553.59</c:v>
                </c:pt>
                <c:pt idx="835">
                  <c:v>2511.73</c:v>
                </c:pt>
                <c:pt idx="836">
                  <c:v>2513.9499999999998</c:v>
                </c:pt>
                <c:pt idx="837">
                  <c:v>2583.87</c:v>
                </c:pt>
                <c:pt idx="838">
                  <c:v>2562.58</c:v>
                </c:pt>
                <c:pt idx="839">
                  <c:v>2569.94</c:v>
                </c:pt>
                <c:pt idx="840">
                  <c:v>2560.25</c:v>
                </c:pt>
                <c:pt idx="841">
                  <c:v>2513.2199999999998</c:v>
                </c:pt>
                <c:pt idx="842">
                  <c:v>2586.21</c:v>
                </c:pt>
                <c:pt idx="843">
                  <c:v>2588.6999999999998</c:v>
                </c:pt>
                <c:pt idx="844">
                  <c:v>2569.87</c:v>
                </c:pt>
                <c:pt idx="845">
                  <c:v>2566.75</c:v>
                </c:pt>
                <c:pt idx="846">
                  <c:v>2552.8200000000002</c:v>
                </c:pt>
                <c:pt idx="847">
                  <c:v>2535.2800000000002</c:v>
                </c:pt>
                <c:pt idx="848">
                  <c:v>2427.0500000000002</c:v>
                </c:pt>
                <c:pt idx="849">
                  <c:v>2398.37</c:v>
                </c:pt>
                <c:pt idx="850">
                  <c:v>2373.7910000000002</c:v>
                </c:pt>
                <c:pt idx="851">
                  <c:v>2382.9009999999998</c:v>
                </c:pt>
                <c:pt idx="852">
                  <c:v>2363.951</c:v>
                </c:pt>
                <c:pt idx="853">
                  <c:v>2409.4209999999998</c:v>
                </c:pt>
                <c:pt idx="854">
                  <c:v>2421.1210000000001</c:v>
                </c:pt>
                <c:pt idx="855">
                  <c:v>2415.1509999999998</c:v>
                </c:pt>
                <c:pt idx="856">
                  <c:v>2470.9209999999998</c:v>
                </c:pt>
                <c:pt idx="857">
                  <c:v>2490.721</c:v>
                </c:pt>
                <c:pt idx="858">
                  <c:v>2450.2910000000002</c:v>
                </c:pt>
                <c:pt idx="859">
                  <c:v>2470.4409999999998</c:v>
                </c:pt>
                <c:pt idx="860">
                  <c:v>2424.3009999999999</c:v>
                </c:pt>
                <c:pt idx="861">
                  <c:v>2424.2710000000002</c:v>
                </c:pt>
                <c:pt idx="862">
                  <c:v>2475.4209999999998</c:v>
                </c:pt>
                <c:pt idx="863">
                  <c:v>2528.7310000000002</c:v>
                </c:pt>
                <c:pt idx="864">
                  <c:v>2535.3910000000001</c:v>
                </c:pt>
                <c:pt idx="865">
                  <c:v>2562.4110000000001</c:v>
                </c:pt>
                <c:pt idx="866">
                  <c:v>2572.0309999999999</c:v>
                </c:pt>
                <c:pt idx="867">
                  <c:v>2588.681</c:v>
                </c:pt>
                <c:pt idx="868">
                  <c:v>2575.3710000000001</c:v>
                </c:pt>
                <c:pt idx="869">
                  <c:v>2633.6610000000001</c:v>
                </c:pt>
                <c:pt idx="870">
                  <c:v>2648.1210000000001</c:v>
                </c:pt>
                <c:pt idx="871">
                  <c:v>2637.5010000000002</c:v>
                </c:pt>
                <c:pt idx="872">
                  <c:v>2672.5210000000002</c:v>
                </c:pt>
                <c:pt idx="873">
                  <c:v>2627.0010000000002</c:v>
                </c:pt>
                <c:pt idx="874">
                  <c:v>2638.5210000000002</c:v>
                </c:pt>
                <c:pt idx="875">
                  <c:v>2620.761</c:v>
                </c:pt>
                <c:pt idx="876">
                  <c:v>2658.3910000000001</c:v>
                </c:pt>
                <c:pt idx="877">
                  <c:v>2672.5309999999999</c:v>
                </c:pt>
                <c:pt idx="878">
                  <c:v>2595.2710000000002</c:v>
                </c:pt>
                <c:pt idx="879">
                  <c:v>2607.5010000000002</c:v>
                </c:pt>
                <c:pt idx="880">
                  <c:v>2575.4810000000002</c:v>
                </c:pt>
                <c:pt idx="881">
                  <c:v>2606.701</c:v>
                </c:pt>
                <c:pt idx="882">
                  <c:v>2661.7109999999998</c:v>
                </c:pt>
                <c:pt idx="883">
                  <c:v>2671.8910000000001</c:v>
                </c:pt>
                <c:pt idx="884">
                  <c:v>2666.3009999999999</c:v>
                </c:pt>
                <c:pt idx="885">
                  <c:v>2687.9810000000002</c:v>
                </c:pt>
                <c:pt idx="886">
                  <c:v>2642.3110000000001</c:v>
                </c:pt>
                <c:pt idx="887">
                  <c:v>2639.3710000000001</c:v>
                </c:pt>
                <c:pt idx="888">
                  <c:v>2650.3110000000001</c:v>
                </c:pt>
                <c:pt idx="889">
                  <c:v>2596.5810000000001</c:v>
                </c:pt>
                <c:pt idx="890">
                  <c:v>2603.4810000000002</c:v>
                </c:pt>
                <c:pt idx="891">
                  <c:v>2610.741</c:v>
                </c:pt>
                <c:pt idx="892">
                  <c:v>2652.6610000000001</c:v>
                </c:pt>
                <c:pt idx="893">
                  <c:v>2638.8009999999999</c:v>
                </c:pt>
                <c:pt idx="894">
                  <c:v>2622.8809999999999</c:v>
                </c:pt>
                <c:pt idx="895">
                  <c:v>2655.7809999999999</c:v>
                </c:pt>
                <c:pt idx="896">
                  <c:v>2655.3910000000001</c:v>
                </c:pt>
                <c:pt idx="897">
                  <c:v>2696.2510000000002</c:v>
                </c:pt>
                <c:pt idx="898">
                  <c:v>2698.3609999999999</c:v>
                </c:pt>
                <c:pt idx="899">
                  <c:v>2695.2910000000002</c:v>
                </c:pt>
                <c:pt idx="900">
                  <c:v>2656.3510000000001</c:v>
                </c:pt>
                <c:pt idx="901">
                  <c:v>2663.2109999999998</c:v>
                </c:pt>
                <c:pt idx="902">
                  <c:v>2688.3209999999999</c:v>
                </c:pt>
                <c:pt idx="903">
                  <c:v>2688.5210000000002</c:v>
                </c:pt>
                <c:pt idx="904">
                  <c:v>2652.5010000000002</c:v>
                </c:pt>
                <c:pt idx="905">
                  <c:v>2602.4609999999998</c:v>
                </c:pt>
                <c:pt idx="906">
                  <c:v>2598.6909999999998</c:v>
                </c:pt>
                <c:pt idx="907">
                  <c:v>2588.7109999999998</c:v>
                </c:pt>
                <c:pt idx="908">
                  <c:v>2591.5509999999999</c:v>
                </c:pt>
                <c:pt idx="909">
                  <c:v>2627.971</c:v>
                </c:pt>
                <c:pt idx="910">
                  <c:v>2611.3510000000001</c:v>
                </c:pt>
                <c:pt idx="911">
                  <c:v>2610.681</c:v>
                </c:pt>
                <c:pt idx="912">
                  <c:v>2655.6610000000001</c:v>
                </c:pt>
                <c:pt idx="913">
                  <c:v>2738.741</c:v>
                </c:pt>
                <c:pt idx="914">
                  <c:v>2806.9409999999998</c:v>
                </c:pt>
                <c:pt idx="915">
                  <c:v>2841.4110000000001</c:v>
                </c:pt>
                <c:pt idx="916">
                  <c:v>2861.3609999999999</c:v>
                </c:pt>
                <c:pt idx="917">
                  <c:v>2879.6410000000001</c:v>
                </c:pt>
                <c:pt idx="918">
                  <c:v>2971.1610000000001</c:v>
                </c:pt>
                <c:pt idx="919">
                  <c:v>2955.2310000000002</c:v>
                </c:pt>
                <c:pt idx="920">
                  <c:v>3001.8510000000001</c:v>
                </c:pt>
                <c:pt idx="921">
                  <c:v>3003.951</c:v>
                </c:pt>
                <c:pt idx="922">
                  <c:v>2983.5309999999999</c:v>
                </c:pt>
                <c:pt idx="923">
                  <c:v>2975.0410000000002</c:v>
                </c:pt>
                <c:pt idx="924">
                  <c:v>3051.4209999999998</c:v>
                </c:pt>
                <c:pt idx="925">
                  <c:v>3041.5410000000002</c:v>
                </c:pt>
                <c:pt idx="926">
                  <c:v>2997.0509999999999</c:v>
                </c:pt>
                <c:pt idx="927">
                  <c:v>2992.5810000000001</c:v>
                </c:pt>
                <c:pt idx="928">
                  <c:v>2978.8310000000001</c:v>
                </c:pt>
                <c:pt idx="929">
                  <c:v>3054.0210000000002</c:v>
                </c:pt>
                <c:pt idx="930">
                  <c:v>3045.431</c:v>
                </c:pt>
                <c:pt idx="931">
                  <c:v>3030.991</c:v>
                </c:pt>
                <c:pt idx="932">
                  <c:v>3086.9409999999998</c:v>
                </c:pt>
                <c:pt idx="933">
                  <c:v>3129.5</c:v>
                </c:pt>
                <c:pt idx="934">
                  <c:v>3159.51</c:v>
                </c:pt>
                <c:pt idx="935">
                  <c:v>3135</c:v>
                </c:pt>
                <c:pt idx="936">
                  <c:v>3115.36</c:v>
                </c:pt>
                <c:pt idx="937">
                  <c:v>3147.74</c:v>
                </c:pt>
                <c:pt idx="938">
                  <c:v>2985.43</c:v>
                </c:pt>
                <c:pt idx="939">
                  <c:v>3014.41</c:v>
                </c:pt>
                <c:pt idx="940">
                  <c:v>2894.54</c:v>
                </c:pt>
                <c:pt idx="941">
                  <c:v>2838.86</c:v>
                </c:pt>
                <c:pt idx="942">
                  <c:v>2865.45</c:v>
                </c:pt>
                <c:pt idx="943">
                  <c:v>2888.57</c:v>
                </c:pt>
                <c:pt idx="944">
                  <c:v>2884.37</c:v>
                </c:pt>
                <c:pt idx="945">
                  <c:v>2828.28</c:v>
                </c:pt>
                <c:pt idx="946">
                  <c:v>2859.94</c:v>
                </c:pt>
                <c:pt idx="947">
                  <c:v>2898.26</c:v>
                </c:pt>
                <c:pt idx="948">
                  <c:v>2871.7</c:v>
                </c:pt>
                <c:pt idx="949">
                  <c:v>2866.36</c:v>
                </c:pt>
                <c:pt idx="950">
                  <c:v>2820.18</c:v>
                </c:pt>
                <c:pt idx="951">
                  <c:v>2823.45</c:v>
                </c:pt>
                <c:pt idx="952">
                  <c:v>2843.61</c:v>
                </c:pt>
                <c:pt idx="953">
                  <c:v>2842.43</c:v>
                </c:pt>
                <c:pt idx="954">
                  <c:v>2857.18</c:v>
                </c:pt>
                <c:pt idx="955">
                  <c:v>2875.86</c:v>
                </c:pt>
                <c:pt idx="956">
                  <c:v>2848.55</c:v>
                </c:pt>
                <c:pt idx="957">
                  <c:v>2810.95</c:v>
                </c:pt>
                <c:pt idx="958">
                  <c:v>2841.0410000000002</c:v>
                </c:pt>
                <c:pt idx="959">
                  <c:v>2922.951</c:v>
                </c:pt>
                <c:pt idx="960">
                  <c:v>2927.0810000000001</c:v>
                </c:pt>
                <c:pt idx="961">
                  <c:v>2911.4110000000001</c:v>
                </c:pt>
                <c:pt idx="962">
                  <c:v>2898.1410000000001</c:v>
                </c:pt>
                <c:pt idx="963">
                  <c:v>2893.74</c:v>
                </c:pt>
                <c:pt idx="964">
                  <c:v>2852.92</c:v>
                </c:pt>
                <c:pt idx="965">
                  <c:v>2904.11</c:v>
                </c:pt>
                <c:pt idx="966">
                  <c:v>2877.9</c:v>
                </c:pt>
                <c:pt idx="967">
                  <c:v>2855.22</c:v>
                </c:pt>
                <c:pt idx="968">
                  <c:v>2835.16</c:v>
                </c:pt>
                <c:pt idx="969">
                  <c:v>2781.4</c:v>
                </c:pt>
                <c:pt idx="970">
                  <c:v>2732.99</c:v>
                </c:pt>
                <c:pt idx="971">
                  <c:v>2751.53</c:v>
                </c:pt>
                <c:pt idx="972">
                  <c:v>2759.58</c:v>
                </c:pt>
                <c:pt idx="973">
                  <c:v>2808.08</c:v>
                </c:pt>
                <c:pt idx="974">
                  <c:v>2852.65</c:v>
                </c:pt>
                <c:pt idx="975">
                  <c:v>2838.59</c:v>
                </c:pt>
                <c:pt idx="976">
                  <c:v>2824.2</c:v>
                </c:pt>
                <c:pt idx="977">
                  <c:v>2838.8</c:v>
                </c:pt>
                <c:pt idx="978">
                  <c:v>2791.81</c:v>
                </c:pt>
                <c:pt idx="979">
                  <c:v>2804.05</c:v>
                </c:pt>
                <c:pt idx="980">
                  <c:v>2821.31</c:v>
                </c:pt>
                <c:pt idx="981">
                  <c:v>2827.71</c:v>
                </c:pt>
                <c:pt idx="982">
                  <c:v>2791.34</c:v>
                </c:pt>
                <c:pt idx="983">
                  <c:v>2706.66</c:v>
                </c:pt>
                <c:pt idx="984">
                  <c:v>2708.98</c:v>
                </c:pt>
                <c:pt idx="985">
                  <c:v>2758.1010000000001</c:v>
                </c:pt>
                <c:pt idx="986">
                  <c:v>2677.6509999999998</c:v>
                </c:pt>
                <c:pt idx="987">
                  <c:v>2715.2910000000002</c:v>
                </c:pt>
                <c:pt idx="988">
                  <c:v>2695.721</c:v>
                </c:pt>
                <c:pt idx="989">
                  <c:v>2677.431</c:v>
                </c:pt>
                <c:pt idx="990">
                  <c:v>2708.8110000000001</c:v>
                </c:pt>
                <c:pt idx="991">
                  <c:v>2749.1509999999998</c:v>
                </c:pt>
                <c:pt idx="992">
                  <c:v>2752.75</c:v>
                </c:pt>
                <c:pt idx="993">
                  <c:v>2790.69</c:v>
                </c:pt>
                <c:pt idx="994">
                  <c:v>2798.96</c:v>
                </c:pt>
                <c:pt idx="995">
                  <c:v>2774.07</c:v>
                </c:pt>
                <c:pt idx="996">
                  <c:v>2818.16</c:v>
                </c:pt>
                <c:pt idx="997">
                  <c:v>2827.33</c:v>
                </c:pt>
                <c:pt idx="998">
                  <c:v>2899.13</c:v>
                </c:pt>
                <c:pt idx="999">
                  <c:v>2899.24</c:v>
                </c:pt>
                <c:pt idx="1000">
                  <c:v>2923.9</c:v>
                </c:pt>
                <c:pt idx="1001">
                  <c:v>2926.96</c:v>
                </c:pt>
                <c:pt idx="1002">
                  <c:v>2899.7910000000002</c:v>
                </c:pt>
                <c:pt idx="1003">
                  <c:v>2932.25</c:v>
                </c:pt>
                <c:pt idx="1004">
                  <c:v>2855.5210000000002</c:v>
                </c:pt>
                <c:pt idx="1005">
                  <c:v>2862.63</c:v>
                </c:pt>
                <c:pt idx="1006">
                  <c:v>2878.6</c:v>
                </c:pt>
                <c:pt idx="1007">
                  <c:v>2878.57</c:v>
                </c:pt>
                <c:pt idx="1008">
                  <c:v>2905.05</c:v>
                </c:pt>
                <c:pt idx="1009">
                  <c:v>2918.92</c:v>
                </c:pt>
                <c:pt idx="1010">
                  <c:v>2913.81</c:v>
                </c:pt>
                <c:pt idx="1011">
                  <c:v>2902.98</c:v>
                </c:pt>
                <c:pt idx="1012">
                  <c:v>2942.31</c:v>
                </c:pt>
                <c:pt idx="1013">
                  <c:v>2996.21</c:v>
                </c:pt>
                <c:pt idx="1014">
                  <c:v>2999.94</c:v>
                </c:pt>
                <c:pt idx="1015">
                  <c:v>3002.15</c:v>
                </c:pt>
                <c:pt idx="1016">
                  <c:v>2957.1410000000001</c:v>
                </c:pt>
                <c:pt idx="1017">
                  <c:v>2933.8009999999999</c:v>
                </c:pt>
                <c:pt idx="1018">
                  <c:v>2937.63</c:v>
                </c:pt>
                <c:pt idx="1019">
                  <c:v>2896.26</c:v>
                </c:pt>
                <c:pt idx="1020">
                  <c:v>2930.8009999999999</c:v>
                </c:pt>
                <c:pt idx="1021">
                  <c:v>2897.3009999999999</c:v>
                </c:pt>
                <c:pt idx="1022">
                  <c:v>2906.8910000000001</c:v>
                </c:pt>
                <c:pt idx="1023">
                  <c:v>2909.1410000000001</c:v>
                </c:pt>
                <c:pt idx="1024">
                  <c:v>2919.1410000000001</c:v>
                </c:pt>
                <c:pt idx="1025">
                  <c:v>2948.48</c:v>
                </c:pt>
                <c:pt idx="1026">
                  <c:v>2946.7109999999998</c:v>
                </c:pt>
                <c:pt idx="1027">
                  <c:v>2977.8110000000001</c:v>
                </c:pt>
                <c:pt idx="1028">
                  <c:v>2984.0010000000002</c:v>
                </c:pt>
                <c:pt idx="1029">
                  <c:v>2958.0810000000001</c:v>
                </c:pt>
                <c:pt idx="1030">
                  <c:v>2955.7710000000002</c:v>
                </c:pt>
                <c:pt idx="1031">
                  <c:v>2928.1109999999999</c:v>
                </c:pt>
                <c:pt idx="1032">
                  <c:v>2967.4110000000001</c:v>
                </c:pt>
                <c:pt idx="1033">
                  <c:v>3001.3609999999999</c:v>
                </c:pt>
                <c:pt idx="1034">
                  <c:v>3007.9110000000001</c:v>
                </c:pt>
                <c:pt idx="1035">
                  <c:v>3030.0210000000002</c:v>
                </c:pt>
                <c:pt idx="1036">
                  <c:v>3022.7510000000002</c:v>
                </c:pt>
                <c:pt idx="1037">
                  <c:v>3021.3710000000001</c:v>
                </c:pt>
                <c:pt idx="1038">
                  <c:v>3050.4009999999998</c:v>
                </c:pt>
                <c:pt idx="1039">
                  <c:v>3042.6410000000001</c:v>
                </c:pt>
                <c:pt idx="1040">
                  <c:v>3050.5309999999999</c:v>
                </c:pt>
                <c:pt idx="1041">
                  <c:v>3057.3310000000001</c:v>
                </c:pt>
                <c:pt idx="1042">
                  <c:v>2999.0410000000002</c:v>
                </c:pt>
                <c:pt idx="1043">
                  <c:v>3007.0410000000002</c:v>
                </c:pt>
                <c:pt idx="1044">
                  <c:v>3026.6709999999998</c:v>
                </c:pt>
                <c:pt idx="1045">
                  <c:v>3010.5210000000002</c:v>
                </c:pt>
                <c:pt idx="1046">
                  <c:v>2964.951</c:v>
                </c:pt>
                <c:pt idx="1047">
                  <c:v>2938.9810000000002</c:v>
                </c:pt>
                <c:pt idx="1048">
                  <c:v>2925.4110000000001</c:v>
                </c:pt>
                <c:pt idx="1049">
                  <c:v>2887.0410000000002</c:v>
                </c:pt>
                <c:pt idx="1050">
                  <c:v>2911.511</c:v>
                </c:pt>
                <c:pt idx="1051">
                  <c:v>2932.1909999999998</c:v>
                </c:pt>
                <c:pt idx="1052">
                  <c:v>2866.0210000000002</c:v>
                </c:pt>
                <c:pt idx="1053">
                  <c:v>2872.4009999999998</c:v>
                </c:pt>
                <c:pt idx="1054">
                  <c:v>2863.8910000000001</c:v>
                </c:pt>
                <c:pt idx="1055">
                  <c:v>2872.4609999999998</c:v>
                </c:pt>
                <c:pt idx="1056">
                  <c:v>2890.6309999999999</c:v>
                </c:pt>
                <c:pt idx="1057">
                  <c:v>2883.4209999999998</c:v>
                </c:pt>
                <c:pt idx="1058">
                  <c:v>2844.0810000000001</c:v>
                </c:pt>
                <c:pt idx="1059">
                  <c:v>2871.0309999999999</c:v>
                </c:pt>
                <c:pt idx="1060">
                  <c:v>2849.0709999999999</c:v>
                </c:pt>
                <c:pt idx="1061">
                  <c:v>2852.7710000000002</c:v>
                </c:pt>
                <c:pt idx="1062">
                  <c:v>2872.7710000000002</c:v>
                </c:pt>
                <c:pt idx="1063">
                  <c:v>2859.5709999999999</c:v>
                </c:pt>
                <c:pt idx="1064">
                  <c:v>2858.4609999999998</c:v>
                </c:pt>
                <c:pt idx="1065">
                  <c:v>2774.5709999999999</c:v>
                </c:pt>
                <c:pt idx="1066">
                  <c:v>2767.0610000000001</c:v>
                </c:pt>
                <c:pt idx="1067">
                  <c:v>2741.741</c:v>
                </c:pt>
                <c:pt idx="1068">
                  <c:v>2736.5309999999999</c:v>
                </c:pt>
                <c:pt idx="1069">
                  <c:v>2709.951</c:v>
                </c:pt>
                <c:pt idx="1070">
                  <c:v>2706.3609999999999</c:v>
                </c:pt>
                <c:pt idx="1071">
                  <c:v>2743.47</c:v>
                </c:pt>
                <c:pt idx="1072">
                  <c:v>2743.5709999999999</c:v>
                </c:pt>
                <c:pt idx="1073">
                  <c:v>2705.181</c:v>
                </c:pt>
                <c:pt idx="1074">
                  <c:v>2728.0210000000002</c:v>
                </c:pt>
                <c:pt idx="1075">
                  <c:v>2744.3009999999999</c:v>
                </c:pt>
                <c:pt idx="1076">
                  <c:v>2750.2910000000002</c:v>
                </c:pt>
                <c:pt idx="1077">
                  <c:v>2703.3510000000001</c:v>
                </c:pt>
                <c:pt idx="1078">
                  <c:v>2705.1410000000001</c:v>
                </c:pt>
                <c:pt idx="1079">
                  <c:v>2700.3809999999999</c:v>
                </c:pt>
                <c:pt idx="1080">
                  <c:v>2730.0410000000002</c:v>
                </c:pt>
                <c:pt idx="1081">
                  <c:v>2705.431</c:v>
                </c:pt>
                <c:pt idx="1082">
                  <c:v>2664.2809999999999</c:v>
                </c:pt>
                <c:pt idx="1083">
                  <c:v>2642.8209999999999</c:v>
                </c:pt>
                <c:pt idx="1084">
                  <c:v>2621.25</c:v>
                </c:pt>
                <c:pt idx="1085">
                  <c:v>2646.48</c:v>
                </c:pt>
                <c:pt idx="1086">
                  <c:v>2649.3209999999999</c:v>
                </c:pt>
                <c:pt idx="1087">
                  <c:v>2688.2510000000002</c:v>
                </c:pt>
                <c:pt idx="1088">
                  <c:v>2746.2109999999998</c:v>
                </c:pt>
                <c:pt idx="1089">
                  <c:v>2758.2310000000002</c:v>
                </c:pt>
                <c:pt idx="1090">
                  <c:v>2759.201</c:v>
                </c:pt>
                <c:pt idx="1091">
                  <c:v>2728.4810000000002</c:v>
                </c:pt>
                <c:pt idx="1092">
                  <c:v>2762.0810000000001</c:v>
                </c:pt>
                <c:pt idx="1093">
                  <c:v>2759.3609999999999</c:v>
                </c:pt>
                <c:pt idx="1094">
                  <c:v>2812.8209999999999</c:v>
                </c:pt>
                <c:pt idx="1095">
                  <c:v>2816.3510000000001</c:v>
                </c:pt>
                <c:pt idx="1096">
                  <c:v>2810.48</c:v>
                </c:pt>
                <c:pt idx="1097">
                  <c:v>2794.2710000000002</c:v>
                </c:pt>
                <c:pt idx="1098">
                  <c:v>2797.7710000000002</c:v>
                </c:pt>
                <c:pt idx="1099">
                  <c:v>2802.69</c:v>
                </c:pt>
                <c:pt idx="1100">
                  <c:v>2754.5810000000001</c:v>
                </c:pt>
                <c:pt idx="1101">
                  <c:v>2795.48</c:v>
                </c:pt>
                <c:pt idx="1102">
                  <c:v>2810.44</c:v>
                </c:pt>
                <c:pt idx="1103">
                  <c:v>2820.17</c:v>
                </c:pt>
                <c:pt idx="1104">
                  <c:v>2816.69</c:v>
                </c:pt>
                <c:pt idx="1105">
                  <c:v>2796.98</c:v>
                </c:pt>
                <c:pt idx="1106">
                  <c:v>2794.2</c:v>
                </c:pt>
                <c:pt idx="1107">
                  <c:v>2765.89</c:v>
                </c:pt>
                <c:pt idx="1108">
                  <c:v>2770.79</c:v>
                </c:pt>
                <c:pt idx="1109">
                  <c:v>2688.75</c:v>
                </c:pt>
                <c:pt idx="1110">
                  <c:v>2703.0309999999999</c:v>
                </c:pt>
                <c:pt idx="1111">
                  <c:v>2723.491</c:v>
                </c:pt>
                <c:pt idx="1112">
                  <c:v>2708.7809999999999</c:v>
                </c:pt>
                <c:pt idx="1113">
                  <c:v>2701.7310000000002</c:v>
                </c:pt>
                <c:pt idx="1114">
                  <c:v>2703.7809999999999</c:v>
                </c:pt>
                <c:pt idx="1115">
                  <c:v>2679.261</c:v>
                </c:pt>
                <c:pt idx="1116">
                  <c:v>2678.4810000000002</c:v>
                </c:pt>
                <c:pt idx="1117">
                  <c:v>2684.0410000000002</c:v>
                </c:pt>
                <c:pt idx="1118">
                  <c:v>2626.4209999999998</c:v>
                </c:pt>
                <c:pt idx="1119">
                  <c:v>2526.8209999999999</c:v>
                </c:pt>
                <c:pt idx="1120">
                  <c:v>2526.0709999999999</c:v>
                </c:pt>
                <c:pt idx="1121">
                  <c:v>2549.181</c:v>
                </c:pt>
                <c:pt idx="1122">
                  <c:v>2581.511</c:v>
                </c:pt>
                <c:pt idx="1123">
                  <c:v>2593.1709999999998</c:v>
                </c:pt>
                <c:pt idx="1124">
                  <c:v>2626.7710000000002</c:v>
                </c:pt>
                <c:pt idx="1125">
                  <c:v>2608.1709999999998</c:v>
                </c:pt>
                <c:pt idx="1126">
                  <c:v>2601.261</c:v>
                </c:pt>
                <c:pt idx="1127">
                  <c:v>2559.471</c:v>
                </c:pt>
                <c:pt idx="1128">
                  <c:v>2534.3609999999999</c:v>
                </c:pt>
                <c:pt idx="1129">
                  <c:v>2515.8609999999999</c:v>
                </c:pt>
                <c:pt idx="1130">
                  <c:v>2554.0210000000002</c:v>
                </c:pt>
                <c:pt idx="1131">
                  <c:v>2541.0909999999999</c:v>
                </c:pt>
                <c:pt idx="1132">
                  <c:v>2615.261</c:v>
                </c:pt>
                <c:pt idx="1133">
                  <c:v>2612.1909999999998</c:v>
                </c:pt>
                <c:pt idx="1134">
                  <c:v>2576.4110000000001</c:v>
                </c:pt>
                <c:pt idx="1135">
                  <c:v>2566.5909999999999</c:v>
                </c:pt>
                <c:pt idx="1136">
                  <c:v>2567.3409999999999</c:v>
                </c:pt>
                <c:pt idx="1137">
                  <c:v>2556.0410000000002</c:v>
                </c:pt>
                <c:pt idx="1138">
                  <c:v>2528.2809999999999</c:v>
                </c:pt>
                <c:pt idx="1139">
                  <c:v>2478.7399999999998</c:v>
                </c:pt>
                <c:pt idx="1140">
                  <c:v>2470.5210000000002</c:v>
                </c:pt>
                <c:pt idx="1141">
                  <c:v>2516.09</c:v>
                </c:pt>
                <c:pt idx="1142">
                  <c:v>2498.94</c:v>
                </c:pt>
                <c:pt idx="1143">
                  <c:v>2497.75</c:v>
                </c:pt>
                <c:pt idx="1144">
                  <c:v>2471.3009999999999</c:v>
                </c:pt>
                <c:pt idx="1145">
                  <c:v>2484.8310000000001</c:v>
                </c:pt>
                <c:pt idx="1146">
                  <c:v>2479.0509999999999</c:v>
                </c:pt>
                <c:pt idx="1147">
                  <c:v>2482.34</c:v>
                </c:pt>
                <c:pt idx="1148">
                  <c:v>2437.79</c:v>
                </c:pt>
                <c:pt idx="1149">
                  <c:v>2447.7600000000002</c:v>
                </c:pt>
                <c:pt idx="1150">
                  <c:v>2512.96</c:v>
                </c:pt>
                <c:pt idx="1151">
                  <c:v>2443.0610000000001</c:v>
                </c:pt>
                <c:pt idx="1152">
                  <c:v>2433.1610000000001</c:v>
                </c:pt>
                <c:pt idx="1153">
                  <c:v>2393.181</c:v>
                </c:pt>
                <c:pt idx="1154">
                  <c:v>2415.0509999999999</c:v>
                </c:pt>
                <c:pt idx="1155">
                  <c:v>2392.0610000000001</c:v>
                </c:pt>
                <c:pt idx="1156">
                  <c:v>2365.3409999999999</c:v>
                </c:pt>
                <c:pt idx="1157">
                  <c:v>2359.221</c:v>
                </c:pt>
                <c:pt idx="1158">
                  <c:v>2344.7910000000002</c:v>
                </c:pt>
                <c:pt idx="1159">
                  <c:v>2348.5210000000002</c:v>
                </c:pt>
                <c:pt idx="1160">
                  <c:v>2420.0010000000002</c:v>
                </c:pt>
                <c:pt idx="1161">
                  <c:v>2438.7910000000002</c:v>
                </c:pt>
                <c:pt idx="1162">
                  <c:v>2431.3710000000001</c:v>
                </c:pt>
                <c:pt idx="1163">
                  <c:v>2440.4009999999998</c:v>
                </c:pt>
                <c:pt idx="1164">
                  <c:v>2383.491</c:v>
                </c:pt>
                <c:pt idx="1165">
                  <c:v>2377.511</c:v>
                </c:pt>
                <c:pt idx="1166">
                  <c:v>2331.3710000000001</c:v>
                </c:pt>
                <c:pt idx="1167">
                  <c:v>2317.2809999999999</c:v>
                </c:pt>
                <c:pt idx="1168">
                  <c:v>2370.3310000000001</c:v>
                </c:pt>
                <c:pt idx="1169">
                  <c:v>2409.6709999999998</c:v>
                </c:pt>
                <c:pt idx="1170">
                  <c:v>2427.4810000000002</c:v>
                </c:pt>
                <c:pt idx="1171">
                  <c:v>2435.6109999999999</c:v>
                </c:pt>
                <c:pt idx="1172">
                  <c:v>2473.4110000000001</c:v>
                </c:pt>
                <c:pt idx="1173">
                  <c:v>2468.2510000000002</c:v>
                </c:pt>
                <c:pt idx="1174">
                  <c:v>2470.0210000000002</c:v>
                </c:pt>
                <c:pt idx="1175">
                  <c:v>2504.1109999999999</c:v>
                </c:pt>
                <c:pt idx="1176">
                  <c:v>2508.0909999999999</c:v>
                </c:pt>
                <c:pt idx="1177">
                  <c:v>2528.2910000000002</c:v>
                </c:pt>
                <c:pt idx="1178">
                  <c:v>2509.8009999999999</c:v>
                </c:pt>
                <c:pt idx="1179">
                  <c:v>2503.8409999999999</c:v>
                </c:pt>
                <c:pt idx="1180">
                  <c:v>2524.9209999999998</c:v>
                </c:pt>
                <c:pt idx="1181">
                  <c:v>2479.5410000000002</c:v>
                </c:pt>
                <c:pt idx="1182">
                  <c:v>2481.0810000000001</c:v>
                </c:pt>
                <c:pt idx="1183">
                  <c:v>2528.7109999999998</c:v>
                </c:pt>
                <c:pt idx="1184">
                  <c:v>2529.761</c:v>
                </c:pt>
                <c:pt idx="1185">
                  <c:v>2466.9609999999998</c:v>
                </c:pt>
                <c:pt idx="1186">
                  <c:v>2463.0509999999999</c:v>
                </c:pt>
                <c:pt idx="1187">
                  <c:v>2416.5610000000001</c:v>
                </c:pt>
                <c:pt idx="1188">
                  <c:v>2415.1309999999999</c:v>
                </c:pt>
                <c:pt idx="1189">
                  <c:v>2412.6309999999999</c:v>
                </c:pt>
                <c:pt idx="1190">
                  <c:v>2395.0610000000001</c:v>
                </c:pt>
                <c:pt idx="1191">
                  <c:v>2397.5509999999999</c:v>
                </c:pt>
                <c:pt idx="1192">
                  <c:v>2380.221</c:v>
                </c:pt>
                <c:pt idx="1193">
                  <c:v>2383.0309999999999</c:v>
                </c:pt>
                <c:pt idx="1194">
                  <c:v>2412.3910000000001</c:v>
                </c:pt>
                <c:pt idx="1195">
                  <c:v>2333.4110000000001</c:v>
                </c:pt>
                <c:pt idx="1196">
                  <c:v>2386.8609999999999</c:v>
                </c:pt>
                <c:pt idx="1197">
                  <c:v>2360.6610000000001</c:v>
                </c:pt>
                <c:pt idx="1198">
                  <c:v>2333.2310000000002</c:v>
                </c:pt>
                <c:pt idx="1199">
                  <c:v>2325.9009999999998</c:v>
                </c:pt>
                <c:pt idx="1200">
                  <c:v>2332.7310000000002</c:v>
                </c:pt>
                <c:pt idx="1201">
                  <c:v>2329.8209999999999</c:v>
                </c:pt>
                <c:pt idx="1202">
                  <c:v>2315.2710000000002</c:v>
                </c:pt>
                <c:pt idx="1203">
                  <c:v>2291.54</c:v>
                </c:pt>
                <c:pt idx="1204">
                  <c:v>2248.59</c:v>
                </c:pt>
                <c:pt idx="1205">
                  <c:v>2228.5300000000002</c:v>
                </c:pt>
                <c:pt idx="1206">
                  <c:v>2180.9</c:v>
                </c:pt>
                <c:pt idx="1207">
                  <c:v>2224.8409999999999</c:v>
                </c:pt>
                <c:pt idx="1208">
                  <c:v>2218.2399999999998</c:v>
                </c:pt>
                <c:pt idx="1209">
                  <c:v>2215.9299999999998</c:v>
                </c:pt>
                <c:pt idx="1210">
                  <c:v>2191.15</c:v>
                </c:pt>
                <c:pt idx="1211">
                  <c:v>2186.3000000000002</c:v>
                </c:pt>
                <c:pt idx="1212">
                  <c:v>2204.7809999999999</c:v>
                </c:pt>
                <c:pt idx="1213">
                  <c:v>2190.11</c:v>
                </c:pt>
                <c:pt idx="1214">
                  <c:v>2166.21</c:v>
                </c:pt>
                <c:pt idx="1215">
                  <c:v>2170.0100000000002</c:v>
                </c:pt>
                <c:pt idx="1216">
                  <c:v>2173.56</c:v>
                </c:pt>
                <c:pt idx="1217">
                  <c:v>2199.42</c:v>
                </c:pt>
                <c:pt idx="1218">
                  <c:v>2169.39</c:v>
                </c:pt>
                <c:pt idx="1219">
                  <c:v>2148.4499999999998</c:v>
                </c:pt>
                <c:pt idx="1220">
                  <c:v>2163.39</c:v>
                </c:pt>
                <c:pt idx="1221">
                  <c:v>2225.89</c:v>
                </c:pt>
                <c:pt idx="1222">
                  <c:v>2285.7399999999998</c:v>
                </c:pt>
                <c:pt idx="1223">
                  <c:v>2276.0500000000002</c:v>
                </c:pt>
                <c:pt idx="1224">
                  <c:v>2275.0100000000002</c:v>
                </c:pt>
                <c:pt idx="1225">
                  <c:v>2244.58</c:v>
                </c:pt>
                <c:pt idx="1226">
                  <c:v>2206.19</c:v>
                </c:pt>
                <c:pt idx="1227">
                  <c:v>2298.38</c:v>
                </c:pt>
                <c:pt idx="1228">
                  <c:v>2266.38</c:v>
                </c:pt>
                <c:pt idx="1229">
                  <c:v>2296.08</c:v>
                </c:pt>
                <c:pt idx="1230">
                  <c:v>2319.12</c:v>
                </c:pt>
                <c:pt idx="1231">
                  <c:v>2285.0410000000002</c:v>
                </c:pt>
                <c:pt idx="1232">
                  <c:v>2292.61</c:v>
                </c:pt>
                <c:pt idx="1233">
                  <c:v>2268.08</c:v>
                </c:pt>
                <c:pt idx="1234">
                  <c:v>2312.56</c:v>
                </c:pt>
                <c:pt idx="1235">
                  <c:v>2330.4</c:v>
                </c:pt>
                <c:pt idx="1236">
                  <c:v>2331.14</c:v>
                </c:pt>
                <c:pt idx="1237">
                  <c:v>2291.9</c:v>
                </c:pt>
                <c:pt idx="1238">
                  <c:v>2347.5300000000002</c:v>
                </c:pt>
                <c:pt idx="1239">
                  <c:v>2349.59</c:v>
                </c:pt>
                <c:pt idx="1240">
                  <c:v>2351.98</c:v>
                </c:pt>
                <c:pt idx="1241">
                  <c:v>2351.85</c:v>
                </c:pt>
                <c:pt idx="1242">
                  <c:v>2344.77</c:v>
                </c:pt>
                <c:pt idx="1243">
                  <c:v>2366.6999999999998</c:v>
                </c:pt>
                <c:pt idx="1244">
                  <c:v>2356.86</c:v>
                </c:pt>
                <c:pt idx="1245">
                  <c:v>2357.1799999999998</c:v>
                </c:pt>
                <c:pt idx="1246">
                  <c:v>2363.6</c:v>
                </c:pt>
                <c:pt idx="1247">
                  <c:v>2381.4299999999998</c:v>
                </c:pt>
                <c:pt idx="1248">
                  <c:v>2403.59</c:v>
                </c:pt>
                <c:pt idx="1249">
                  <c:v>2409.5500000000002</c:v>
                </c:pt>
                <c:pt idx="1250">
                  <c:v>2439.63</c:v>
                </c:pt>
                <c:pt idx="1251">
                  <c:v>2447.06</c:v>
                </c:pt>
                <c:pt idx="1252">
                  <c:v>2451.86</c:v>
                </c:pt>
                <c:pt idx="1253">
                  <c:v>2428.4899999999998</c:v>
                </c:pt>
                <c:pt idx="1254">
                  <c:v>2426.11</c:v>
                </c:pt>
                <c:pt idx="1255">
                  <c:v>2460.69</c:v>
                </c:pt>
                <c:pt idx="1256">
                  <c:v>2445</c:v>
                </c:pt>
                <c:pt idx="1257">
                  <c:v>2410.4499999999998</c:v>
                </c:pt>
                <c:pt idx="1258">
                  <c:v>2394.79</c:v>
                </c:pt>
                <c:pt idx="1259">
                  <c:v>2420.2800000000002</c:v>
                </c:pt>
                <c:pt idx="1260">
                  <c:v>2439.46</c:v>
                </c:pt>
                <c:pt idx="1261">
                  <c:v>2434.8609999999999</c:v>
                </c:pt>
                <c:pt idx="1262">
                  <c:v>2455.7910000000002</c:v>
                </c:pt>
                <c:pt idx="1263">
                  <c:v>2391.2310000000002</c:v>
                </c:pt>
                <c:pt idx="1264">
                  <c:v>2373.7710000000002</c:v>
                </c:pt>
                <c:pt idx="1265">
                  <c:v>2404.741</c:v>
                </c:pt>
                <c:pt idx="1266">
                  <c:v>2410.181</c:v>
                </c:pt>
                <c:pt idx="1267">
                  <c:v>2376.8409999999999</c:v>
                </c:pt>
                <c:pt idx="1268">
                  <c:v>2378.201</c:v>
                </c:pt>
                <c:pt idx="1269">
                  <c:v>2375.7710000000002</c:v>
                </c:pt>
                <c:pt idx="1270">
                  <c:v>2349.5410000000002</c:v>
                </c:pt>
                <c:pt idx="1271">
                  <c:v>2350.6010000000001</c:v>
                </c:pt>
                <c:pt idx="1272">
                  <c:v>2347.181</c:v>
                </c:pt>
                <c:pt idx="1273">
                  <c:v>2284.8809999999999</c:v>
                </c:pt>
                <c:pt idx="1274">
                  <c:v>2252.1610000000001</c:v>
                </c:pt>
                <c:pt idx="1275">
                  <c:v>2262.7910000000002</c:v>
                </c:pt>
                <c:pt idx="1276">
                  <c:v>2302.241</c:v>
                </c:pt>
                <c:pt idx="1277">
                  <c:v>2306.5509999999999</c:v>
                </c:pt>
                <c:pt idx="1278">
                  <c:v>2285.7809999999999</c:v>
                </c:pt>
                <c:pt idx="1279">
                  <c:v>2305.8609999999999</c:v>
                </c:pt>
                <c:pt idx="1280">
                  <c:v>2308.9209999999998</c:v>
                </c:pt>
                <c:pt idx="1281">
                  <c:v>2350.8609999999999</c:v>
                </c:pt>
                <c:pt idx="1282">
                  <c:v>2359.1610000000001</c:v>
                </c:pt>
                <c:pt idx="1283">
                  <c:v>2357.0309999999999</c:v>
                </c:pt>
                <c:pt idx="1284">
                  <c:v>2334.9810000000002</c:v>
                </c:pt>
                <c:pt idx="1285">
                  <c:v>2380.8510000000001</c:v>
                </c:pt>
                <c:pt idx="1286">
                  <c:v>2378.6309999999999</c:v>
                </c:pt>
                <c:pt idx="1287">
                  <c:v>2406.8609999999999</c:v>
                </c:pt>
                <c:pt idx="1288">
                  <c:v>2388.5909999999999</c:v>
                </c:pt>
                <c:pt idx="1289">
                  <c:v>2388.8310000000001</c:v>
                </c:pt>
                <c:pt idx="1290">
                  <c:v>2406.8110000000001</c:v>
                </c:pt>
                <c:pt idx="1291">
                  <c:v>2404.6999999999998</c:v>
                </c:pt>
                <c:pt idx="1292">
                  <c:v>2396.3200000000002</c:v>
                </c:pt>
                <c:pt idx="1293">
                  <c:v>2438.44</c:v>
                </c:pt>
                <c:pt idx="1294">
                  <c:v>2440.08</c:v>
                </c:pt>
                <c:pt idx="1295">
                  <c:v>2452.0100000000002</c:v>
                </c:pt>
                <c:pt idx="1296">
                  <c:v>2451.9499999999998</c:v>
                </c:pt>
                <c:pt idx="1297">
                  <c:v>2448.88</c:v>
                </c:pt>
                <c:pt idx="1298">
                  <c:v>2408.59</c:v>
                </c:pt>
                <c:pt idx="1299">
                  <c:v>2410.23</c:v>
                </c:pt>
                <c:pt idx="1300">
                  <c:v>2394.98</c:v>
                </c:pt>
                <c:pt idx="1301">
                  <c:v>2380.73</c:v>
                </c:pt>
                <c:pt idx="1302">
                  <c:v>2374.8409999999999</c:v>
                </c:pt>
                <c:pt idx="1303">
                  <c:v>2346.19</c:v>
                </c:pt>
                <c:pt idx="1304">
                  <c:v>2378.89</c:v>
                </c:pt>
                <c:pt idx="1305">
                  <c:v>2344.5210000000002</c:v>
                </c:pt>
                <c:pt idx="1306">
                  <c:v>2348.3009999999999</c:v>
                </c:pt>
                <c:pt idx="1307">
                  <c:v>2373.3110000000001</c:v>
                </c:pt>
                <c:pt idx="1308">
                  <c:v>2363.44</c:v>
                </c:pt>
                <c:pt idx="1309">
                  <c:v>2350.9699999999998</c:v>
                </c:pt>
                <c:pt idx="1310">
                  <c:v>2333.5509999999999</c:v>
                </c:pt>
                <c:pt idx="1311">
                  <c:v>2361.3710000000001</c:v>
                </c:pt>
                <c:pt idx="1312">
                  <c:v>2389.64</c:v>
                </c:pt>
                <c:pt idx="1313">
                  <c:v>2384.67</c:v>
                </c:pt>
                <c:pt idx="1314">
                  <c:v>2372.23</c:v>
                </c:pt>
                <c:pt idx="1315">
                  <c:v>2373.44</c:v>
                </c:pt>
                <c:pt idx="1316">
                  <c:v>2308.5509999999999</c:v>
                </c:pt>
                <c:pt idx="1317">
                  <c:v>2311.92</c:v>
                </c:pt>
                <c:pt idx="1318">
                  <c:v>2309.56</c:v>
                </c:pt>
                <c:pt idx="1319">
                  <c:v>2293.13</c:v>
                </c:pt>
                <c:pt idx="1320">
                  <c:v>2281.4499999999998</c:v>
                </c:pt>
                <c:pt idx="1321">
                  <c:v>2305.86</c:v>
                </c:pt>
                <c:pt idx="1322">
                  <c:v>2289.79</c:v>
                </c:pt>
                <c:pt idx="1323">
                  <c:v>2318.92</c:v>
                </c:pt>
                <c:pt idx="1324">
                  <c:v>2295.9499999999998</c:v>
                </c:pt>
                <c:pt idx="1325">
                  <c:v>2306.85</c:v>
                </c:pt>
                <c:pt idx="1326">
                  <c:v>2316.0500000000002</c:v>
                </c:pt>
                <c:pt idx="1327">
                  <c:v>2300.8000000000002</c:v>
                </c:pt>
                <c:pt idx="1328">
                  <c:v>2292.88</c:v>
                </c:pt>
                <c:pt idx="1329">
                  <c:v>2260.88</c:v>
                </c:pt>
                <c:pt idx="1330">
                  <c:v>2224.11</c:v>
                </c:pt>
                <c:pt idx="1331">
                  <c:v>2222.0700000000002</c:v>
                </c:pt>
                <c:pt idx="1332">
                  <c:v>2216.9299999999998</c:v>
                </c:pt>
                <c:pt idx="1333">
                  <c:v>2195.8409999999999</c:v>
                </c:pt>
                <c:pt idx="1334">
                  <c:v>2225.431</c:v>
                </c:pt>
                <c:pt idx="1335">
                  <c:v>2226.1109999999999</c:v>
                </c:pt>
                <c:pt idx="1336">
                  <c:v>2229.1909999999998</c:v>
                </c:pt>
                <c:pt idx="1337">
                  <c:v>2227.3110000000001</c:v>
                </c:pt>
                <c:pt idx="1338">
                  <c:v>2201.35</c:v>
                </c:pt>
                <c:pt idx="1339">
                  <c:v>2223.58</c:v>
                </c:pt>
                <c:pt idx="1340">
                  <c:v>2170.81</c:v>
                </c:pt>
                <c:pt idx="1341">
                  <c:v>2164.44</c:v>
                </c:pt>
                <c:pt idx="1342">
                  <c:v>2175.38</c:v>
                </c:pt>
                <c:pt idx="1343">
                  <c:v>2185.4899999999998</c:v>
                </c:pt>
                <c:pt idx="1344">
                  <c:v>2185.9</c:v>
                </c:pt>
                <c:pt idx="1345">
                  <c:v>2147.96</c:v>
                </c:pt>
                <c:pt idx="1346">
                  <c:v>2161.19</c:v>
                </c:pt>
                <c:pt idx="1347">
                  <c:v>2169.1</c:v>
                </c:pt>
                <c:pt idx="1348">
                  <c:v>2184.84</c:v>
                </c:pt>
                <c:pt idx="1349">
                  <c:v>2168.64</c:v>
                </c:pt>
                <c:pt idx="1350">
                  <c:v>2141.4</c:v>
                </c:pt>
                <c:pt idx="1351">
                  <c:v>2146.59</c:v>
                </c:pt>
                <c:pt idx="1352">
                  <c:v>2136.15</c:v>
                </c:pt>
                <c:pt idx="1353">
                  <c:v>2126</c:v>
                </c:pt>
                <c:pt idx="1354">
                  <c:v>2128.7600000000002</c:v>
                </c:pt>
                <c:pt idx="1355">
                  <c:v>2109.91</c:v>
                </c:pt>
                <c:pt idx="1356">
                  <c:v>2103.63</c:v>
                </c:pt>
                <c:pt idx="1357">
                  <c:v>2123.36</c:v>
                </c:pt>
                <c:pt idx="1358">
                  <c:v>2111.1799999999998</c:v>
                </c:pt>
                <c:pt idx="1359">
                  <c:v>2132.8000000000002</c:v>
                </c:pt>
                <c:pt idx="1360">
                  <c:v>2154.92</c:v>
                </c:pt>
                <c:pt idx="1361">
                  <c:v>2157.62</c:v>
                </c:pt>
                <c:pt idx="1362">
                  <c:v>2160.9899999999998</c:v>
                </c:pt>
                <c:pt idx="1363">
                  <c:v>2174.1</c:v>
                </c:pt>
                <c:pt idx="1364">
                  <c:v>2168.81</c:v>
                </c:pt>
                <c:pt idx="1365">
                  <c:v>2136.08</c:v>
                </c:pt>
                <c:pt idx="1366">
                  <c:v>2142.52</c:v>
                </c:pt>
                <c:pt idx="1367">
                  <c:v>2118.94</c:v>
                </c:pt>
                <c:pt idx="1368">
                  <c:v>2112.1999999999998</c:v>
                </c:pt>
                <c:pt idx="1369">
                  <c:v>2114.89</c:v>
                </c:pt>
                <c:pt idx="1370">
                  <c:v>2106.96</c:v>
                </c:pt>
                <c:pt idx="1371">
                  <c:v>2118.27</c:v>
                </c:pt>
                <c:pt idx="1372">
                  <c:v>2107.71</c:v>
                </c:pt>
                <c:pt idx="1373">
                  <c:v>2113.0700000000002</c:v>
                </c:pt>
                <c:pt idx="1374">
                  <c:v>2092.1</c:v>
                </c:pt>
                <c:pt idx="1375">
                  <c:v>2055.71</c:v>
                </c:pt>
                <c:pt idx="1376">
                  <c:v>2073.15</c:v>
                </c:pt>
                <c:pt idx="1377">
                  <c:v>2053.23</c:v>
                </c:pt>
                <c:pt idx="1378">
                  <c:v>2052.58</c:v>
                </c:pt>
                <c:pt idx="1379">
                  <c:v>2047.52</c:v>
                </c:pt>
                <c:pt idx="1380">
                  <c:v>2059.15</c:v>
                </c:pt>
                <c:pt idx="1381">
                  <c:v>2043.65</c:v>
                </c:pt>
                <c:pt idx="1382">
                  <c:v>2037.68</c:v>
                </c:pt>
                <c:pt idx="1383">
                  <c:v>2051.92</c:v>
                </c:pt>
                <c:pt idx="1384">
                  <c:v>2127.7600000000002</c:v>
                </c:pt>
                <c:pt idx="1385">
                  <c:v>2134.8910000000001</c:v>
                </c:pt>
                <c:pt idx="1386">
                  <c:v>2120.5509999999999</c:v>
                </c:pt>
                <c:pt idx="1387">
                  <c:v>2126.5509999999999</c:v>
                </c:pt>
                <c:pt idx="1388">
                  <c:v>2110.3809999999999</c:v>
                </c:pt>
                <c:pt idx="1389">
                  <c:v>2123.8510000000001</c:v>
                </c:pt>
                <c:pt idx="1390">
                  <c:v>2078.5</c:v>
                </c:pt>
                <c:pt idx="1391">
                  <c:v>2059.5410000000002</c:v>
                </c:pt>
                <c:pt idx="1392">
                  <c:v>2067.8310000000001</c:v>
                </c:pt>
                <c:pt idx="1393">
                  <c:v>2024.8409999999999</c:v>
                </c:pt>
                <c:pt idx="1394">
                  <c:v>2026.691</c:v>
                </c:pt>
                <c:pt idx="1395">
                  <c:v>2033.191</c:v>
                </c:pt>
                <c:pt idx="1396">
                  <c:v>2029.2909999999999</c:v>
                </c:pt>
                <c:pt idx="1397">
                  <c:v>2004.171</c:v>
                </c:pt>
                <c:pt idx="1398">
                  <c:v>2056.3209999999999</c:v>
                </c:pt>
                <c:pt idx="1399">
                  <c:v>2086.17</c:v>
                </c:pt>
                <c:pt idx="1400">
                  <c:v>2074.42</c:v>
                </c:pt>
                <c:pt idx="1401">
                  <c:v>2115.23</c:v>
                </c:pt>
                <c:pt idx="1402">
                  <c:v>2119.94</c:v>
                </c:pt>
                <c:pt idx="1403">
                  <c:v>2102.87</c:v>
                </c:pt>
                <c:pt idx="1404">
                  <c:v>2104.9299999999998</c:v>
                </c:pt>
                <c:pt idx="1405">
                  <c:v>2098.6999999999998</c:v>
                </c:pt>
                <c:pt idx="1406">
                  <c:v>2098.8110000000001</c:v>
                </c:pt>
                <c:pt idx="1407">
                  <c:v>2105.6210000000001</c:v>
                </c:pt>
                <c:pt idx="1408">
                  <c:v>2131.69</c:v>
                </c:pt>
                <c:pt idx="1409">
                  <c:v>2128.3000000000002</c:v>
                </c:pt>
                <c:pt idx="1410">
                  <c:v>2132.7600000000002</c:v>
                </c:pt>
                <c:pt idx="1411">
                  <c:v>2114.4499999999998</c:v>
                </c:pt>
                <c:pt idx="1412">
                  <c:v>2115.9899999999998</c:v>
                </c:pt>
                <c:pt idx="1413">
                  <c:v>2101.58</c:v>
                </c:pt>
                <c:pt idx="1414">
                  <c:v>2066.21</c:v>
                </c:pt>
                <c:pt idx="1415">
                  <c:v>2058.94</c:v>
                </c:pt>
                <c:pt idx="1416">
                  <c:v>2062.35</c:v>
                </c:pt>
                <c:pt idx="1417">
                  <c:v>2068.88</c:v>
                </c:pt>
                <c:pt idx="1418">
                  <c:v>2104.4299999999998</c:v>
                </c:pt>
                <c:pt idx="1419">
                  <c:v>2117.0500000000002</c:v>
                </c:pt>
                <c:pt idx="1420">
                  <c:v>2114.0300000000002</c:v>
                </c:pt>
                <c:pt idx="1421">
                  <c:v>2106</c:v>
                </c:pt>
                <c:pt idx="1422">
                  <c:v>2105.73</c:v>
                </c:pt>
                <c:pt idx="1423">
                  <c:v>2071.5100000000002</c:v>
                </c:pt>
                <c:pt idx="1424">
                  <c:v>2069.0700000000002</c:v>
                </c:pt>
                <c:pt idx="1425">
                  <c:v>2079.27</c:v>
                </c:pt>
                <c:pt idx="1426">
                  <c:v>2047.89</c:v>
                </c:pt>
                <c:pt idx="1427">
                  <c:v>2055.42</c:v>
                </c:pt>
                <c:pt idx="1428">
                  <c:v>2030.29</c:v>
                </c:pt>
                <c:pt idx="1429">
                  <c:v>2014.72</c:v>
                </c:pt>
                <c:pt idx="1430">
                  <c:v>2016.98</c:v>
                </c:pt>
                <c:pt idx="1431">
                  <c:v>2008.92</c:v>
                </c:pt>
                <c:pt idx="1432">
                  <c:v>2030.32</c:v>
                </c:pt>
                <c:pt idx="1433">
                  <c:v>2015.61</c:v>
                </c:pt>
                <c:pt idx="1434">
                  <c:v>2027.38</c:v>
                </c:pt>
                <c:pt idx="1435">
                  <c:v>2017.46</c:v>
                </c:pt>
                <c:pt idx="1436">
                  <c:v>1991.17</c:v>
                </c:pt>
                <c:pt idx="1437">
                  <c:v>1973.521</c:v>
                </c:pt>
                <c:pt idx="1438">
                  <c:v>1963.49</c:v>
                </c:pt>
                <c:pt idx="1439">
                  <c:v>1980.12</c:v>
                </c:pt>
                <c:pt idx="1440">
                  <c:v>1959.771</c:v>
                </c:pt>
                <c:pt idx="1441">
                  <c:v>1975.1410000000001</c:v>
                </c:pt>
                <c:pt idx="1442">
                  <c:v>2031.9110000000001</c:v>
                </c:pt>
                <c:pt idx="1443">
                  <c:v>2029.241</c:v>
                </c:pt>
                <c:pt idx="1444">
                  <c:v>2061.7910000000002</c:v>
                </c:pt>
                <c:pt idx="1445">
                  <c:v>2083.7710000000002</c:v>
                </c:pt>
                <c:pt idx="1446">
                  <c:v>2074.6999999999998</c:v>
                </c:pt>
                <c:pt idx="1447">
                  <c:v>2082.73</c:v>
                </c:pt>
                <c:pt idx="1448">
                  <c:v>2061.48</c:v>
                </c:pt>
                <c:pt idx="1449">
                  <c:v>2150.63</c:v>
                </c:pt>
                <c:pt idx="1450">
                  <c:v>2160.34</c:v>
                </c:pt>
                <c:pt idx="1451">
                  <c:v>2162.46</c:v>
                </c:pt>
                <c:pt idx="1452">
                  <c:v>2162.2399999999998</c:v>
                </c:pt>
                <c:pt idx="1453">
                  <c:v>2168.35</c:v>
                </c:pt>
                <c:pt idx="1454">
                  <c:v>2153.31</c:v>
                </c:pt>
                <c:pt idx="1455">
                  <c:v>2159.0500000000002</c:v>
                </c:pt>
                <c:pt idx="1456">
                  <c:v>2213.61</c:v>
                </c:pt>
                <c:pt idx="1457">
                  <c:v>2219.13</c:v>
                </c:pt>
                <c:pt idx="1458">
                  <c:v>2205.9</c:v>
                </c:pt>
                <c:pt idx="1459">
                  <c:v>2233.25</c:v>
                </c:pt>
                <c:pt idx="1460">
                  <c:v>2269.13</c:v>
                </c:pt>
                <c:pt idx="1461">
                  <c:v>2276.9899999999998</c:v>
                </c:pt>
                <c:pt idx="1462">
                  <c:v>2285.36</c:v>
                </c:pt>
                <c:pt idx="1463">
                  <c:v>2276.0700000000002</c:v>
                </c:pt>
                <c:pt idx="1464">
                  <c:v>2275.34</c:v>
                </c:pt>
                <c:pt idx="1465">
                  <c:v>2283.66</c:v>
                </c:pt>
                <c:pt idx="1466">
                  <c:v>2243</c:v>
                </c:pt>
                <c:pt idx="1467">
                  <c:v>2311.7399999999998</c:v>
                </c:pt>
                <c:pt idx="1468">
                  <c:v>2325.6799999999998</c:v>
                </c:pt>
                <c:pt idx="1469">
                  <c:v>2309.5</c:v>
                </c:pt>
                <c:pt idx="1470">
                  <c:v>2284.91</c:v>
                </c:pt>
                <c:pt idx="1471">
                  <c:v>2317.0700000000002</c:v>
                </c:pt>
                <c:pt idx="1472">
                  <c:v>2328.2199999999998</c:v>
                </c:pt>
                <c:pt idx="1473">
                  <c:v>2315.14</c:v>
                </c:pt>
                <c:pt idx="1474">
                  <c:v>2320.91</c:v>
                </c:pt>
                <c:pt idx="1475">
                  <c:v>2302.6</c:v>
                </c:pt>
                <c:pt idx="1476">
                  <c:v>2291.3000000000002</c:v>
                </c:pt>
                <c:pt idx="1477">
                  <c:v>2346.5100000000002</c:v>
                </c:pt>
                <c:pt idx="1478">
                  <c:v>2358.98</c:v>
                </c:pt>
                <c:pt idx="1479">
                  <c:v>2382.4699999999998</c:v>
                </c:pt>
                <c:pt idx="1480">
                  <c:v>2385.42</c:v>
                </c:pt>
                <c:pt idx="1481">
                  <c:v>2419.02</c:v>
                </c:pt>
                <c:pt idx="1482">
                  <c:v>2428.15</c:v>
                </c:pt>
                <c:pt idx="1483">
                  <c:v>2433.13</c:v>
                </c:pt>
                <c:pt idx="1484">
                  <c:v>2434.48</c:v>
                </c:pt>
                <c:pt idx="1485">
                  <c:v>2418.5300000000002</c:v>
                </c:pt>
                <c:pt idx="1486">
                  <c:v>2432.4</c:v>
                </c:pt>
                <c:pt idx="1487">
                  <c:v>2421.56</c:v>
                </c:pt>
                <c:pt idx="1488">
                  <c:v>2382.91</c:v>
                </c:pt>
                <c:pt idx="1489">
                  <c:v>2397.1799999999998</c:v>
                </c:pt>
                <c:pt idx="1490">
                  <c:v>2325.9490000000001</c:v>
                </c:pt>
                <c:pt idx="1491">
                  <c:v>2314.1590000000001</c:v>
                </c:pt>
                <c:pt idx="1492">
                  <c:v>2325.819</c:v>
                </c:pt>
                <c:pt idx="1493">
                  <c:v>2293.3389999999999</c:v>
                </c:pt>
                <c:pt idx="1494">
                  <c:v>2313.2190000000001</c:v>
                </c:pt>
                <c:pt idx="1495">
                  <c:v>2365.5889999999999</c:v>
                </c:pt>
                <c:pt idx="1496">
                  <c:v>2359.509</c:v>
                </c:pt>
                <c:pt idx="1497">
                  <c:v>2273.3989999999999</c:v>
                </c:pt>
                <c:pt idx="1498">
                  <c:v>2326.3090000000002</c:v>
                </c:pt>
                <c:pt idx="1499">
                  <c:v>2347.1790000000001</c:v>
                </c:pt>
                <c:pt idx="1500">
                  <c:v>2324.29</c:v>
                </c:pt>
                <c:pt idx="1501">
                  <c:v>2318.6089999999999</c:v>
                </c:pt>
                <c:pt idx="1502">
                  <c:v>2310.5889999999999</c:v>
                </c:pt>
                <c:pt idx="1503">
                  <c:v>2286.6089999999999</c:v>
                </c:pt>
                <c:pt idx="1504">
                  <c:v>2263.9690000000001</c:v>
                </c:pt>
                <c:pt idx="1505">
                  <c:v>2270.2800000000002</c:v>
                </c:pt>
                <c:pt idx="1506">
                  <c:v>2278.4</c:v>
                </c:pt>
                <c:pt idx="1507">
                  <c:v>2240.02</c:v>
                </c:pt>
                <c:pt idx="1508">
                  <c:v>2257.4290000000001</c:v>
                </c:pt>
                <c:pt idx="1509">
                  <c:v>2317.3690000000001</c:v>
                </c:pt>
                <c:pt idx="1510">
                  <c:v>2324.2399999999998</c:v>
                </c:pt>
                <c:pt idx="1511">
                  <c:v>2328.279</c:v>
                </c:pt>
                <c:pt idx="1512">
                  <c:v>2326.7190000000001</c:v>
                </c:pt>
                <c:pt idx="1513">
                  <c:v>2297.6689999999999</c:v>
                </c:pt>
                <c:pt idx="1514">
                  <c:v>2301.259</c:v>
                </c:pt>
                <c:pt idx="1515">
                  <c:v>2236.299</c:v>
                </c:pt>
                <c:pt idx="1516">
                  <c:v>2236.6190000000001</c:v>
                </c:pt>
                <c:pt idx="1517">
                  <c:v>2234.3989999999999</c:v>
                </c:pt>
                <c:pt idx="1518">
                  <c:v>2227.739</c:v>
                </c:pt>
                <c:pt idx="1519">
                  <c:v>2225.2890000000002</c:v>
                </c:pt>
                <c:pt idx="1520">
                  <c:v>2211.5889999999999</c:v>
                </c:pt>
                <c:pt idx="1521">
                  <c:v>2225.7689999999998</c:v>
                </c:pt>
                <c:pt idx="1522">
                  <c:v>2226.1289999999999</c:v>
                </c:pt>
                <c:pt idx="1523">
                  <c:v>2219.549</c:v>
                </c:pt>
                <c:pt idx="1524">
                  <c:v>2206.779</c:v>
                </c:pt>
                <c:pt idx="1525">
                  <c:v>2181.9389999999999</c:v>
                </c:pt>
                <c:pt idx="1526">
                  <c:v>2194.8490000000002</c:v>
                </c:pt>
                <c:pt idx="1527">
                  <c:v>2193.799</c:v>
                </c:pt>
                <c:pt idx="1528">
                  <c:v>2197.5990000000002</c:v>
                </c:pt>
                <c:pt idx="1529">
                  <c:v>2244.6390000000001</c:v>
                </c:pt>
                <c:pt idx="1530">
                  <c:v>2242.1689999999999</c:v>
                </c:pt>
                <c:pt idx="1531">
                  <c:v>2184.5390000000002</c:v>
                </c:pt>
                <c:pt idx="1532">
                  <c:v>2218.319</c:v>
                </c:pt>
                <c:pt idx="1533">
                  <c:v>2199.3090000000002</c:v>
                </c:pt>
                <c:pt idx="1534">
                  <c:v>2177.9090000000001</c:v>
                </c:pt>
                <c:pt idx="1535">
                  <c:v>2174.12</c:v>
                </c:pt>
                <c:pt idx="1536">
                  <c:v>2205.5</c:v>
                </c:pt>
                <c:pt idx="1537">
                  <c:v>2231.1689999999999</c:v>
                </c:pt>
                <c:pt idx="1538">
                  <c:v>2235.569</c:v>
                </c:pt>
                <c:pt idx="1539">
                  <c:v>2246.299</c:v>
                </c:pt>
                <c:pt idx="1540">
                  <c:v>2232.9690000000001</c:v>
                </c:pt>
                <c:pt idx="1541">
                  <c:v>2246.8290000000002</c:v>
                </c:pt>
                <c:pt idx="1542">
                  <c:v>2241.9189999999999</c:v>
                </c:pt>
                <c:pt idx="1543">
                  <c:v>2217.0100000000002</c:v>
                </c:pt>
                <c:pt idx="1544">
                  <c:v>2224.8000000000002</c:v>
                </c:pt>
                <c:pt idx="1545">
                  <c:v>2251.81</c:v>
                </c:pt>
                <c:pt idx="1546">
                  <c:v>2282.87</c:v>
                </c:pt>
                <c:pt idx="1547">
                  <c:v>2299.9899999999998</c:v>
                </c:pt>
                <c:pt idx="1548">
                  <c:v>2305.11</c:v>
                </c:pt>
                <c:pt idx="1549">
                  <c:v>2302.3989999999999</c:v>
                </c:pt>
                <c:pt idx="1550">
                  <c:v>2275.6689999999999</c:v>
                </c:pt>
                <c:pt idx="1551">
                  <c:v>2288.5300000000002</c:v>
                </c:pt>
                <c:pt idx="1552">
                  <c:v>2293.0790000000002</c:v>
                </c:pt>
                <c:pt idx="1553">
                  <c:v>2321.319</c:v>
                </c:pt>
                <c:pt idx="1554">
                  <c:v>2324.0189999999998</c:v>
                </c:pt>
                <c:pt idx="1555">
                  <c:v>2317.7489999999998</c:v>
                </c:pt>
                <c:pt idx="1556">
                  <c:v>2300.5990000000002</c:v>
                </c:pt>
                <c:pt idx="1557">
                  <c:v>2299.25</c:v>
                </c:pt>
                <c:pt idx="1558">
                  <c:v>2272.42</c:v>
                </c:pt>
                <c:pt idx="1559">
                  <c:v>2270.9299999999998</c:v>
                </c:pt>
                <c:pt idx="1560">
                  <c:v>2242.11</c:v>
                </c:pt>
                <c:pt idx="1561">
                  <c:v>2210.8989999999999</c:v>
                </c:pt>
                <c:pt idx="1562">
                  <c:v>2148.3589999999999</c:v>
                </c:pt>
                <c:pt idx="1563">
                  <c:v>2162.0390000000002</c:v>
                </c:pt>
                <c:pt idx="1564">
                  <c:v>2156.2190000000001</c:v>
                </c:pt>
                <c:pt idx="1565">
                  <c:v>2159.2890000000002</c:v>
                </c:pt>
                <c:pt idx="1566">
                  <c:v>2143.4490000000001</c:v>
                </c:pt>
                <c:pt idx="1567">
                  <c:v>2084.0189999999998</c:v>
                </c:pt>
                <c:pt idx="1568">
                  <c:v>2073.0990000000002</c:v>
                </c:pt>
                <c:pt idx="1569">
                  <c:v>1963.239</c:v>
                </c:pt>
                <c:pt idx="1570">
                  <c:v>1959.509</c:v>
                </c:pt>
                <c:pt idx="1571">
                  <c:v>1951.499</c:v>
                </c:pt>
                <c:pt idx="1572">
                  <c:v>1950.009</c:v>
                </c:pt>
                <c:pt idx="1573">
                  <c:v>1979.2090000000001</c:v>
                </c:pt>
                <c:pt idx="1574">
                  <c:v>1995.239</c:v>
                </c:pt>
                <c:pt idx="1575">
                  <c:v>2006.559</c:v>
                </c:pt>
                <c:pt idx="1576">
                  <c:v>1994.269</c:v>
                </c:pt>
                <c:pt idx="1577">
                  <c:v>2006.0989999999999</c:v>
                </c:pt>
                <c:pt idx="1578">
                  <c:v>2007.1990000000001</c:v>
                </c:pt>
                <c:pt idx="1579">
                  <c:v>1958.269</c:v>
                </c:pt>
                <c:pt idx="1580">
                  <c:v>1965.4490000000001</c:v>
                </c:pt>
                <c:pt idx="1581">
                  <c:v>2008.1289999999999</c:v>
                </c:pt>
                <c:pt idx="1582">
                  <c:v>2072.989</c:v>
                </c:pt>
                <c:pt idx="1583">
                  <c:v>2039.489</c:v>
                </c:pt>
                <c:pt idx="1584">
                  <c:v>2059.3890000000001</c:v>
                </c:pt>
                <c:pt idx="1585">
                  <c:v>2065.7190000000001</c:v>
                </c:pt>
                <c:pt idx="1586">
                  <c:v>2044.9190000000001</c:v>
                </c:pt>
                <c:pt idx="1587">
                  <c:v>2023.3989999999999</c:v>
                </c:pt>
                <c:pt idx="1588">
                  <c:v>1992.6489999999999</c:v>
                </c:pt>
                <c:pt idx="1589">
                  <c:v>2004.759</c:v>
                </c:pt>
                <c:pt idx="1590">
                  <c:v>2043.8789999999999</c:v>
                </c:pt>
                <c:pt idx="1591">
                  <c:v>2033.329</c:v>
                </c:pt>
                <c:pt idx="1592">
                  <c:v>2021.1690000000001</c:v>
                </c:pt>
                <c:pt idx="1593">
                  <c:v>2010.8489999999999</c:v>
                </c:pt>
                <c:pt idx="1594">
                  <c:v>1976.309</c:v>
                </c:pt>
                <c:pt idx="1595">
                  <c:v>1990.059</c:v>
                </c:pt>
                <c:pt idx="1596">
                  <c:v>1993.799</c:v>
                </c:pt>
                <c:pt idx="1597">
                  <c:v>2029.069</c:v>
                </c:pt>
                <c:pt idx="1598">
                  <c:v>2029.4190000000001</c:v>
                </c:pt>
                <c:pt idx="1599">
                  <c:v>2050.4789999999998</c:v>
                </c:pt>
                <c:pt idx="1600">
                  <c:v>2060.4989999999998</c:v>
                </c:pt>
                <c:pt idx="1601">
                  <c:v>2046.779</c:v>
                </c:pt>
                <c:pt idx="1602">
                  <c:v>2044.8989999999999</c:v>
                </c:pt>
                <c:pt idx="1603">
                  <c:v>2052.2399999999998</c:v>
                </c:pt>
                <c:pt idx="1604">
                  <c:v>2101.2800000000002</c:v>
                </c:pt>
                <c:pt idx="1605">
                  <c:v>2106.16</c:v>
                </c:pt>
                <c:pt idx="1606">
                  <c:v>2100.14</c:v>
                </c:pt>
                <c:pt idx="1607">
                  <c:v>2081.88</c:v>
                </c:pt>
                <c:pt idx="1608">
                  <c:v>2068.4499999999998</c:v>
                </c:pt>
                <c:pt idx="1609">
                  <c:v>2085.6</c:v>
                </c:pt>
                <c:pt idx="1610">
                  <c:v>2072.6</c:v>
                </c:pt>
                <c:pt idx="1611">
                  <c:v>2072.9589999999998</c:v>
                </c:pt>
                <c:pt idx="1612">
                  <c:v>2067.12</c:v>
                </c:pt>
                <c:pt idx="1613">
                  <c:v>2057.46</c:v>
                </c:pt>
                <c:pt idx="1614">
                  <c:v>2096.4699999999998</c:v>
                </c:pt>
                <c:pt idx="1615">
                  <c:v>2103.5700000000002</c:v>
                </c:pt>
                <c:pt idx="1616">
                  <c:v>2101.3000000000002</c:v>
                </c:pt>
                <c:pt idx="1617">
                  <c:v>2097.2289999999998</c:v>
                </c:pt>
                <c:pt idx="1618">
                  <c:v>2098.3789999999999</c:v>
                </c:pt>
                <c:pt idx="1619">
                  <c:v>2098.4490000000001</c:v>
                </c:pt>
                <c:pt idx="1620">
                  <c:v>2123.1089999999999</c:v>
                </c:pt>
                <c:pt idx="1621">
                  <c:v>2127.6190000000001</c:v>
                </c:pt>
                <c:pt idx="1622">
                  <c:v>2122.4290000000001</c:v>
                </c:pt>
                <c:pt idx="1623">
                  <c:v>2139.989</c:v>
                </c:pt>
                <c:pt idx="1624">
                  <c:v>2212.5189999999998</c:v>
                </c:pt>
                <c:pt idx="1625">
                  <c:v>2237.9789999999998</c:v>
                </c:pt>
                <c:pt idx="1626">
                  <c:v>2241.2689999999998</c:v>
                </c:pt>
                <c:pt idx="1627">
                  <c:v>2255.6089999999999</c:v>
                </c:pt>
                <c:pt idx="1628">
                  <c:v>2236.2190000000001</c:v>
                </c:pt>
                <c:pt idx="1629">
                  <c:v>2231.3989999999999</c:v>
                </c:pt>
                <c:pt idx="1630">
                  <c:v>2185.5590000000002</c:v>
                </c:pt>
                <c:pt idx="1631">
                  <c:v>2191.8490000000002</c:v>
                </c:pt>
                <c:pt idx="1632">
                  <c:v>2221.0390000000002</c:v>
                </c:pt>
                <c:pt idx="1633">
                  <c:v>2207.529</c:v>
                </c:pt>
                <c:pt idx="1634">
                  <c:v>2198.509</c:v>
                </c:pt>
                <c:pt idx="1635">
                  <c:v>2155.8090000000002</c:v>
                </c:pt>
                <c:pt idx="1636">
                  <c:v>2160.029</c:v>
                </c:pt>
                <c:pt idx="1637">
                  <c:v>2174.6680000000001</c:v>
                </c:pt>
                <c:pt idx="1638">
                  <c:v>2198.1979999999999</c:v>
                </c:pt>
                <c:pt idx="1639">
                  <c:v>2211.768</c:v>
                </c:pt>
                <c:pt idx="1640">
                  <c:v>2190.9279999999999</c:v>
                </c:pt>
                <c:pt idx="1641">
                  <c:v>2228.1480000000001</c:v>
                </c:pt>
                <c:pt idx="1642">
                  <c:v>2237.768</c:v>
                </c:pt>
                <c:pt idx="1643">
                  <c:v>2233.4079999999999</c:v>
                </c:pt>
                <c:pt idx="1644" formatCode="#,##0.00">
                  <c:v>2193.0700000000002</c:v>
                </c:pt>
                <c:pt idx="1645" formatCode="#,##0.00">
                  <c:v>2188.54</c:v>
                </c:pt>
                <c:pt idx="1646" formatCode="#,##0.00">
                  <c:v>2193.7800000000002</c:v>
                </c:pt>
                <c:pt idx="1647" formatCode="#,##0.00">
                  <c:v>2229.2399999999998</c:v>
                </c:pt>
                <c:pt idx="1648" formatCode="#,##0.00">
                  <c:v>2210.65</c:v>
                </c:pt>
                <c:pt idx="1649" formatCode="#,##0.00">
                  <c:v>2183.11</c:v>
                </c:pt>
                <c:pt idx="1650" formatCode="#,##0.00">
                  <c:v>2164.3200000000002</c:v>
                </c:pt>
                <c:pt idx="1651" formatCode="#,##0.00">
                  <c:v>2132.96</c:v>
                </c:pt>
                <c:pt idx="1652" formatCode="#,##0.00">
                  <c:v>2133.87</c:v>
                </c:pt>
                <c:pt idx="1653" formatCode="#,##0.00">
                  <c:v>2128.86</c:v>
                </c:pt>
                <c:pt idx="1654" formatCode="#,##0.00">
                  <c:v>2160.46</c:v>
                </c:pt>
                <c:pt idx="1655" formatCode="#,##0.00">
                  <c:v>2141.61</c:v>
                </c:pt>
                <c:pt idx="1656" formatCode="#,##0.00">
                  <c:v>2149.56</c:v>
                </c:pt>
                <c:pt idx="1657" formatCode="#,##0.00">
                  <c:v>2149.63</c:v>
                </c:pt>
                <c:pt idx="1658" formatCode="#,##0.00">
                  <c:v>2157.2399999999998</c:v>
                </c:pt>
                <c:pt idx="1659" formatCode="#,##0.00">
                  <c:v>2139.61</c:v>
                </c:pt>
                <c:pt idx="1660" formatCode="#,##0.00">
                  <c:v>2129.4</c:v>
                </c:pt>
                <c:pt idx="1661" formatCode="#,##0.00">
                  <c:v>2106.13</c:v>
                </c:pt>
                <c:pt idx="1662" formatCode="#,##0.00">
                  <c:v>2109.4699999999998</c:v>
                </c:pt>
                <c:pt idx="1663" formatCode="#,##0.00">
                  <c:v>2126.77</c:v>
                </c:pt>
                <c:pt idx="1664" formatCode="#,##0.00">
                  <c:v>2087.94</c:v>
                </c:pt>
                <c:pt idx="1665" formatCode="#,##0.00">
                  <c:v>2100.5100000000002</c:v>
                </c:pt>
                <c:pt idx="1666" formatCode="#,##0.00">
                  <c:v>2135.83</c:v>
                </c:pt>
                <c:pt idx="1667" formatCode="#,##0.00">
                  <c:v>2197.2199999999998</c:v>
                </c:pt>
                <c:pt idx="1668" formatCode="#,##0.00">
                  <c:v>2193.13</c:v>
                </c:pt>
                <c:pt idx="1669" formatCode="#,##0.00">
                  <c:v>2206.61</c:v>
                </c:pt>
                <c:pt idx="1670" formatCode="#,##0.00">
                  <c:v>2205.77</c:v>
                </c:pt>
                <c:pt idx="1671" formatCode="#,##0.00">
                  <c:v>2196.38</c:v>
                </c:pt>
                <c:pt idx="1672" formatCode="#,##0.00">
                  <c:v>2186.12</c:v>
                </c:pt>
                <c:pt idx="1673" formatCode="#,##0.00">
                  <c:v>2183.0700000000002</c:v>
                </c:pt>
                <c:pt idx="1674" formatCode="#,##0.00">
                  <c:v>2201.0700000000002</c:v>
                </c:pt>
                <c:pt idx="1675" formatCode="#,##0.00">
                  <c:v>2219.37</c:v>
                </c:pt>
                <c:pt idx="1676" formatCode="#,##0.00">
                  <c:v>2220.5</c:v>
                </c:pt>
                <c:pt idx="1677" formatCode="#,##0.00">
                  <c:v>2207.37</c:v>
                </c:pt>
                <c:pt idx="1678" formatCode="#,##0.00">
                  <c:v>2222.67</c:v>
                </c:pt>
                <c:pt idx="1679" formatCode="#,##0.00">
                  <c:v>2251.7600000000002</c:v>
                </c:pt>
                <c:pt idx="1680" formatCode="#,##0.00">
                  <c:v>2247.06</c:v>
                </c:pt>
                <c:pt idx="1681" formatCode="#,##0.00">
                  <c:v>2237.11</c:v>
                </c:pt>
                <c:pt idx="1682" formatCode="#,##0.00">
                  <c:v>2238.1999999999998</c:v>
                </c:pt>
                <c:pt idx="1683" formatCode="#,##0.00">
                  <c:v>2237.4899999999998</c:v>
                </c:pt>
                <c:pt idx="1684" formatCode="#,##0.00">
                  <c:v>2204.17</c:v>
                </c:pt>
                <c:pt idx="1685" formatCode="#,##0.00">
                  <c:v>2202.8000000000002</c:v>
                </c:pt>
                <c:pt idx="1686" formatCode="#,##0.00">
                  <c:v>2196.08</c:v>
                </c:pt>
                <c:pt idx="1687" formatCode="#,##0.00">
                  <c:v>2160.86</c:v>
                </c:pt>
                <c:pt idx="1688" formatCode="#,##0.00">
                  <c:v>2151.08</c:v>
                </c:pt>
                <c:pt idx="1689" formatCode="#,##0.00">
                  <c:v>2148.29</c:v>
                </c:pt>
                <c:pt idx="1690" formatCode="#,##0.00">
                  <c:v>2127.79</c:v>
                </c:pt>
                <c:pt idx="1691" formatCode="#,##0.00">
                  <c:v>2084.79</c:v>
                </c:pt>
                <c:pt idx="1692" formatCode="#,##0.00">
                  <c:v>2089.71</c:v>
                </c:pt>
                <c:pt idx="1693" formatCode="#,##0.00">
                  <c:v>2092.91</c:v>
                </c:pt>
                <c:pt idx="1694" formatCode="#,##0.00">
                  <c:v>2106.35</c:v>
                </c:pt>
                <c:pt idx="1695" formatCode="#,##0.00">
                  <c:v>2073.1</c:v>
                </c:pt>
                <c:pt idx="1696" formatCode="#,##0.00">
                  <c:v>2101.25</c:v>
                </c:pt>
                <c:pt idx="1697" formatCode="#,##0.00">
                  <c:v>2097.5300000000002</c:v>
                </c:pt>
                <c:pt idx="1698" formatCode="#,##0.00">
                  <c:v>2115.98</c:v>
                </c:pt>
                <c:pt idx="1699" formatCode="#,##0.00">
                  <c:v>2109.39</c:v>
                </c:pt>
                <c:pt idx="1700" formatCode="#,##0.00">
                  <c:v>2083.14</c:v>
                </c:pt>
                <c:pt idx="1701" formatCode="#,##0.00">
                  <c:v>2045.71</c:v>
                </c:pt>
                <c:pt idx="1702" formatCode="#,##0.00">
                  <c:v>2047.32</c:v>
                </c:pt>
                <c:pt idx="1703" formatCode="#,##0.00">
                  <c:v>2044.34</c:v>
                </c:pt>
                <c:pt idx="1704" formatCode="#,##0.00">
                  <c:v>2027.62</c:v>
                </c:pt>
                <c:pt idx="1705" formatCode="#,##0.00">
                  <c:v>2013.3</c:v>
                </c:pt>
                <c:pt idx="1706" formatCode="#,##0.00">
                  <c:v>2009.56</c:v>
                </c:pt>
                <c:pt idx="1707" formatCode="#,##0.00">
                  <c:v>2026.84</c:v>
                </c:pt>
                <c:pt idx="1708" formatCode="#,##0.00">
                  <c:v>2023.35</c:v>
                </c:pt>
                <c:pt idx="1709" formatCode="#,##0.00">
                  <c:v>2023.7</c:v>
                </c:pt>
                <c:pt idx="1710" formatCode="#,##0.00">
                  <c:v>2004.95</c:v>
                </c:pt>
                <c:pt idx="1711" formatCode="#,##0.00">
                  <c:v>1991.25</c:v>
                </c:pt>
                <c:pt idx="1712" formatCode="#,##0.00">
                  <c:v>2008.31</c:v>
                </c:pt>
                <c:pt idx="1713" formatCode="#,##0.00">
                  <c:v>2051.75</c:v>
                </c:pt>
                <c:pt idx="1714" formatCode="#,##0.00">
                  <c:v>2042.18</c:v>
                </c:pt>
                <c:pt idx="1715" formatCode="#,##0.00">
                  <c:v>2054.39</c:v>
                </c:pt>
                <c:pt idx="1716" formatCode="#,##0.00">
                  <c:v>2033.3</c:v>
                </c:pt>
                <c:pt idx="1717" formatCode="#,##0.00">
                  <c:v>2038.51</c:v>
                </c:pt>
                <c:pt idx="1718" formatCode="#,##0.00">
                  <c:v>2049.91</c:v>
                </c:pt>
                <c:pt idx="1719" formatCode="#,##0.00">
                  <c:v>2033.08</c:v>
                </c:pt>
                <c:pt idx="1720" formatCode="#,##0.00">
                  <c:v>2044.5</c:v>
                </c:pt>
                <c:pt idx="1721" formatCode="#,##0.00">
                  <c:v>2086.0700000000002</c:v>
                </c:pt>
                <c:pt idx="1722" formatCode="#,##0.00">
                  <c:v>2103.67</c:v>
                </c:pt>
                <c:pt idx="1723" formatCode="#,##0.00">
                  <c:v>2109.96</c:v>
                </c:pt>
                <c:pt idx="1724" formatCode="#,##0.00">
                  <c:v>2098.4</c:v>
                </c:pt>
                <c:pt idx="1725" formatCode="#,##0.00">
                  <c:v>2115.85</c:v>
                </c:pt>
                <c:pt idx="1726" formatCode="#,##0.00">
                  <c:v>2135.42</c:v>
                </c:pt>
                <c:pt idx="1727" formatCode="#,##0.00">
                  <c:v>2119.0700000000002</c:v>
                </c:pt>
                <c:pt idx="1728" formatCode="#,##0.00">
                  <c:v>2142.5500000000002</c:v>
                </c:pt>
                <c:pt idx="1729" formatCode="#,##0.00">
                  <c:v>2138.7800000000002</c:v>
                </c:pt>
                <c:pt idx="1730" formatCode="#,##0.00">
                  <c:v>2113.69</c:v>
                </c:pt>
                <c:pt idx="1731" formatCode="#,##0.00">
                  <c:v>2076.69</c:v>
                </c:pt>
                <c:pt idx="1732" formatCode="#,##0.00">
                  <c:v>2034.22</c:v>
                </c:pt>
                <c:pt idx="1733" formatCode="#,##0.00">
                  <c:v>2041.25</c:v>
                </c:pt>
                <c:pt idx="1734" formatCode="#,##0.00">
                  <c:v>2047.35</c:v>
                </c:pt>
                <c:pt idx="1735" formatCode="#,##0.00">
                  <c:v>2056.3000000000002</c:v>
                </c:pt>
                <c:pt idx="1736" formatCode="#,##0.00">
                  <c:v>2075.2399999999998</c:v>
                </c:pt>
                <c:pt idx="1737" formatCode="#,##0.00">
                  <c:v>2071.4699999999998</c:v>
                </c:pt>
                <c:pt idx="1738" formatCode="#,##0.00">
                  <c:v>2053.08</c:v>
                </c:pt>
                <c:pt idx="1739" formatCode="#,##0.00">
                  <c:v>2059.58</c:v>
                </c:pt>
                <c:pt idx="1740" formatCode="#,##0.00">
                  <c:v>2057.91</c:v>
                </c:pt>
                <c:pt idx="1741" formatCode="#,##0.00">
                  <c:v>1999.07</c:v>
                </c:pt>
                <c:pt idx="1742" formatCode="#,##0.00">
                  <c:v>2001.16</c:v>
                </c:pt>
                <c:pt idx="1743" formatCode="#,##0.00">
                  <c:v>1997.69</c:v>
                </c:pt>
                <c:pt idx="1744" formatCode="#,##0.00">
                  <c:v>2019.11</c:v>
                </c:pt>
                <c:pt idx="1745" formatCode="#,##0.00">
                  <c:v>2004.34</c:v>
                </c:pt>
                <c:pt idx="1746" formatCode="#,##0.00">
                  <c:v>2023.67</c:v>
                </c:pt>
                <c:pt idx="1747" formatCode="#,##0.00">
                  <c:v>2025.2</c:v>
                </c:pt>
                <c:pt idx="1748" formatCode="#,##0.00">
                  <c:v>2021.73</c:v>
                </c:pt>
                <c:pt idx="1749" formatCode="#,##0.00">
                  <c:v>1993.48</c:v>
                </c:pt>
                <c:pt idx="1750" formatCode="#,##0.00">
                  <c:v>2047.62</c:v>
                </c:pt>
                <c:pt idx="1751" formatCode="#,##0.00">
                  <c:v>2066.2800000000002</c:v>
                </c:pt>
                <c:pt idx="1752" formatCode="#,##0.00">
                  <c:v>2067.31</c:v>
                </c:pt>
                <c:pt idx="1753" formatCode="#,##0.00">
                  <c:v>2063.67</c:v>
                </c:pt>
                <c:pt idx="1754" formatCode="#,##0.00">
                  <c:v>2046.59</c:v>
                </c:pt>
                <c:pt idx="1755" formatCode="#,##0.00">
                  <c:v>2041.71</c:v>
                </c:pt>
                <c:pt idx="1756" formatCode="#,##0.00">
                  <c:v>2033.31</c:v>
                </c:pt>
                <c:pt idx="1757" formatCode="#,##0.00">
                  <c:v>2047.46</c:v>
                </c:pt>
                <c:pt idx="1758" formatCode="#,##0.00">
                  <c:v>2058.9899999999998</c:v>
                </c:pt>
                <c:pt idx="1759" formatCode="#,##0.00">
                  <c:v>2043.7</c:v>
                </c:pt>
                <c:pt idx="1760" formatCode="#,##0.00">
                  <c:v>2058.83</c:v>
                </c:pt>
                <c:pt idx="1761" formatCode="#,##0.00">
                  <c:v>2098.2800000000002</c:v>
                </c:pt>
                <c:pt idx="1762" formatCode="#,##0.00">
                  <c:v>2105.2399999999998</c:v>
                </c:pt>
                <c:pt idx="1763" formatCode="#,##0.00">
                  <c:v>2134.3000000000002</c:v>
                </c:pt>
                <c:pt idx="1764" formatCode="#,##0.00">
                  <c:v>2130.54</c:v>
                </c:pt>
                <c:pt idx="1765" formatCode="#,##0.00">
                  <c:v>2131.54</c:v>
                </c:pt>
                <c:pt idx="1766" formatCode="#,##0.00">
                  <c:v>2101.6</c:v>
                </c:pt>
                <c:pt idx="1767" formatCode="#,##0.00">
                  <c:v>2105.12</c:v>
                </c:pt>
                <c:pt idx="1768" formatCode="#,##0.00">
                  <c:v>2098.89</c:v>
                </c:pt>
                <c:pt idx="1769" formatCode="#,##0.00">
                  <c:v>2097.75</c:v>
                </c:pt>
                <c:pt idx="1770" formatCode="#,##0.00">
                  <c:v>2065.83</c:v>
                </c:pt>
                <c:pt idx="1771" formatCode="#,##0.00">
                  <c:v>2072.83</c:v>
                </c:pt>
                <c:pt idx="1772" formatCode="#,##0.00">
                  <c:v>2067.38</c:v>
                </c:pt>
                <c:pt idx="1773" formatCode="#,##0.00">
                  <c:v>2057.0300000000002</c:v>
                </c:pt>
                <c:pt idx="1774" formatCode="#,##0.00">
                  <c:v>2036.52</c:v>
                </c:pt>
                <c:pt idx="1775" formatCode="#,##0.00">
                  <c:v>2003.49</c:v>
                </c:pt>
                <c:pt idx="1776" formatCode="#,##0.00">
                  <c:v>2020.34</c:v>
                </c:pt>
                <c:pt idx="1777" formatCode="#,##0.00">
                  <c:v>2026.36</c:v>
                </c:pt>
                <c:pt idx="1778" formatCode="#,##0.00">
                  <c:v>2027.35</c:v>
                </c:pt>
                <c:pt idx="1779" formatCode="#,##0.00">
                  <c:v>2028.04</c:v>
                </c:pt>
                <c:pt idx="1780" formatCode="#,##0.00">
                  <c:v>2010.08</c:v>
                </c:pt>
                <c:pt idx="1781" formatCode="#,##0.00">
                  <c:v>2015.27</c:v>
                </c:pt>
                <c:pt idx="1782" formatCode="#,##0.00">
                  <c:v>2011.14</c:v>
                </c:pt>
                <c:pt idx="1783" formatCode="#,##0.00">
                  <c:v>2052.87</c:v>
                </c:pt>
                <c:pt idx="1784" formatCode="#,##0.00">
                  <c:v>2050.73</c:v>
                </c:pt>
                <c:pt idx="1785" formatCode="#,##0.00">
                  <c:v>2047.91</c:v>
                </c:pt>
                <c:pt idx="1786" formatCode="#,##0.00">
                  <c:v>2024.97</c:v>
                </c:pt>
                <c:pt idx="1787" formatCode="#,##0.00">
                  <c:v>2026.5</c:v>
                </c:pt>
                <c:pt idx="1788" formatCode="#,##0.00">
                  <c:v>2005.18</c:v>
                </c:pt>
                <c:pt idx="1789" formatCode="#,##0.00">
                  <c:v>2008.12</c:v>
                </c:pt>
                <c:pt idx="1790" formatCode="#,##0.00">
                  <c:v>2024.95</c:v>
                </c:pt>
                <c:pt idx="1791" formatCode="#,##0.00">
                  <c:v>2021.29</c:v>
                </c:pt>
                <c:pt idx="1792" formatCode="#,##0.00">
                  <c:v>2034.57</c:v>
                </c:pt>
                <c:pt idx="1793" formatCode="#,##0.00">
                  <c:v>2041.48</c:v>
                </c:pt>
                <c:pt idx="1794" formatCode="#,##0.00">
                  <c:v>2034.57</c:v>
                </c:pt>
                <c:pt idx="1795" formatCode="#,##0.00">
                  <c:v>2050.23</c:v>
                </c:pt>
                <c:pt idx="1796" formatCode="#,##0.00">
                  <c:v>2040.6</c:v>
                </c:pt>
                <c:pt idx="1797" formatCode="#,##0.00">
                  <c:v>2039.21</c:v>
                </c:pt>
                <c:pt idx="1798" formatCode="#,##0.00">
                  <c:v>2038.31</c:v>
                </c:pt>
                <c:pt idx="1799" formatCode="#,##0.00">
                  <c:v>2024.83</c:v>
                </c:pt>
                <c:pt idx="1800" formatCode="#,##0.00">
                  <c:v>2040.88</c:v>
                </c:pt>
                <c:pt idx="1801" formatCode="#,##0.00">
                  <c:v>2029.96</c:v>
                </c:pt>
                <c:pt idx="1802" formatCode="#,##0.00">
                  <c:v>2030.5</c:v>
                </c:pt>
                <c:pt idx="1803" formatCode="#,##0.00">
                  <c:v>2052.5300000000002</c:v>
                </c:pt>
                <c:pt idx="1804" formatCode="#,##0.00">
                  <c:v>2054.9499999999998</c:v>
                </c:pt>
                <c:pt idx="1805" formatCode="#,##0.00">
                  <c:v>2051.71</c:v>
                </c:pt>
                <c:pt idx="1806" formatCode="#,##0.00">
                  <c:v>2070.7199999999998</c:v>
                </c:pt>
                <c:pt idx="1807" formatCode="#,##0.00">
                  <c:v>2085.98</c:v>
                </c:pt>
                <c:pt idx="1808" formatCode="#,##0.00">
                  <c:v>2066.6999999999998</c:v>
                </c:pt>
                <c:pt idx="1809" formatCode="#,##0.00">
                  <c:v>2055.52</c:v>
                </c:pt>
                <c:pt idx="1810" formatCode="#,##0.00">
                  <c:v>2023.74</c:v>
                </c:pt>
                <c:pt idx="1811" formatCode="#,##0.00">
                  <c:v>2026.67</c:v>
                </c:pt>
                <c:pt idx="1812" formatCode="#,##0.00">
                  <c:v>2024.37</c:v>
                </c:pt>
                <c:pt idx="1813" formatCode="#,##0.00">
                  <c:v>2033.93</c:v>
                </c:pt>
                <c:pt idx="1814" formatCode="#,##0.00">
                  <c:v>2025.5</c:v>
                </c:pt>
                <c:pt idx="1815" formatCode="#,##0.00">
                  <c:v>2038.68</c:v>
                </c:pt>
                <c:pt idx="1816" formatCode="#,##0.00">
                  <c:v>2036.51</c:v>
                </c:pt>
                <c:pt idx="1817" formatCode="#,##0.00">
                  <c:v>2048.33</c:v>
                </c:pt>
                <c:pt idx="1818" formatCode="#,##0.00">
                  <c:v>2050.38</c:v>
                </c:pt>
                <c:pt idx="1819" formatCode="#,##0.00">
                  <c:v>2059.42</c:v>
                </c:pt>
                <c:pt idx="1820" formatCode="#,##0.00">
                  <c:v>2063.23</c:v>
                </c:pt>
                <c:pt idx="1821" formatCode="#,##0.00">
                  <c:v>2059.38</c:v>
                </c:pt>
                <c:pt idx="1822" formatCode="#,##0.00">
                  <c:v>2059.9299999999998</c:v>
                </c:pt>
                <c:pt idx="1823" formatCode="#,##0.00">
                  <c:v>2064.02</c:v>
                </c:pt>
                <c:pt idx="1824" formatCode="#,##0.00">
                  <c:v>2038.61</c:v>
                </c:pt>
                <c:pt idx="1825" formatCode="#,##0.00">
                  <c:v>2038.34</c:v>
                </c:pt>
                <c:pt idx="1826" formatCode="#,##0.00">
                  <c:v>2046.96</c:v>
                </c:pt>
                <c:pt idx="1827" formatCode="#,##0.00">
                  <c:v>2066.65</c:v>
                </c:pt>
                <c:pt idx="1828" formatCode="#,##0.00">
                  <c:v>2070.36</c:v>
                </c:pt>
                <c:pt idx="1829" formatCode="#,##0.00">
                  <c:v>2067.2800000000002</c:v>
                </c:pt>
                <c:pt idx="1830" formatCode="#,##0.00">
                  <c:v>2055.59</c:v>
                </c:pt>
                <c:pt idx="1831" formatCode="#,##0.00">
                  <c:v>2059.0700000000002</c:v>
                </c:pt>
                <c:pt idx="1832" formatCode="#,##0.00">
                  <c:v>2054.48</c:v>
                </c:pt>
                <c:pt idx="1833" formatCode="#,##0.00">
                  <c:v>2075.48</c:v>
                </c:pt>
                <c:pt idx="1834" formatCode="#,##0.00">
                  <c:v>2078.4899999999998</c:v>
                </c:pt>
                <c:pt idx="1835" formatCode="#,##0.00">
                  <c:v>2105.06</c:v>
                </c:pt>
                <c:pt idx="1836" formatCode="#,##0.00">
                  <c:v>2126.61</c:v>
                </c:pt>
                <c:pt idx="1837" formatCode="#,##0.00">
                  <c:v>2177.9499999999998</c:v>
                </c:pt>
                <c:pt idx="1838" formatCode="#,##0.00">
                  <c:v>2183.19</c:v>
                </c:pt>
                <c:pt idx="1839" formatCode="#,##0.00">
                  <c:v>2181.2399999999998</c:v>
                </c:pt>
                <c:pt idx="1840" formatCode="#,##0.00">
                  <c:v>2201.56</c:v>
                </c:pt>
                <c:pt idx="1841" formatCode="#,##0.00">
                  <c:v>2185.3000000000002</c:v>
                </c:pt>
                <c:pt idx="1842" formatCode="#,##0.00">
                  <c:v>2223.33</c:v>
                </c:pt>
                <c:pt idx="1843" formatCode="#,##0.00">
                  <c:v>2219.9499999999998</c:v>
                </c:pt>
                <c:pt idx="1844" formatCode="#,##0.00">
                  <c:v>2217.4699999999998</c:v>
                </c:pt>
                <c:pt idx="1845" formatCode="#,##0.00">
                  <c:v>2187.67</c:v>
                </c:pt>
                <c:pt idx="1846" formatCode="#,##0.00">
                  <c:v>2194.4299999999998</c:v>
                </c:pt>
                <c:pt idx="1847" formatCode="#,##0.00">
                  <c:v>2224.65</c:v>
                </c:pt>
                <c:pt idx="1848" formatCode="#,##0.00">
                  <c:v>2221.6</c:v>
                </c:pt>
                <c:pt idx="1849" formatCode="#,##0.00">
                  <c:v>2222.88</c:v>
                </c:pt>
                <c:pt idx="1850" formatCode="#,##0.00">
                  <c:v>2206.4699999999998</c:v>
                </c:pt>
                <c:pt idx="1851" formatCode="#,##0.00">
                  <c:v>2226.73</c:v>
                </c:pt>
                <c:pt idx="1852" formatCode="#,##0.00">
                  <c:v>2239.4699999999998</c:v>
                </c:pt>
                <c:pt idx="1853" formatCode="#,##0.00">
                  <c:v>2245.33</c:v>
                </c:pt>
                <c:pt idx="1854" formatCode="#,##0.00">
                  <c:v>2240.21</c:v>
                </c:pt>
                <c:pt idx="1855" formatCode="#,##0.00">
                  <c:v>2230.46</c:v>
                </c:pt>
                <c:pt idx="1856" formatCode="#,##0.00">
                  <c:v>2240.81</c:v>
                </c:pt>
                <c:pt idx="1857" formatCode="#,##0.00">
                  <c:v>2229.27</c:v>
                </c:pt>
                <c:pt idx="1858" formatCode="#,##0.00">
                  <c:v>2207.11</c:v>
                </c:pt>
                <c:pt idx="1859" formatCode="#,##0.00">
                  <c:v>2209.4699999999998</c:v>
                </c:pt>
                <c:pt idx="1860" formatCode="#,##0.00">
                  <c:v>2195.8200000000002</c:v>
                </c:pt>
                <c:pt idx="1861" formatCode="#,##0.00">
                  <c:v>2217.1999999999998</c:v>
                </c:pt>
                <c:pt idx="1862" formatCode="#,##0.00">
                  <c:v>2235.5100000000002</c:v>
                </c:pt>
                <c:pt idx="1863" formatCode="#,##0.00">
                  <c:v>2266.0500000000002</c:v>
                </c:pt>
                <c:pt idx="1864" formatCode="#,##0.00">
                  <c:v>2288.63</c:v>
                </c:pt>
                <c:pt idx="1865" formatCode="#,##0.00">
                  <c:v>2306.86</c:v>
                </c:pt>
                <c:pt idx="1866" formatCode="#,##0.00">
                  <c:v>2326.4299999999998</c:v>
                </c:pt>
                <c:pt idx="1867" formatCode="#,##0.00">
                  <c:v>2326.5300000000002</c:v>
                </c:pt>
                <c:pt idx="1868" formatCode="#,##0.00">
                  <c:v>2318.31</c:v>
                </c:pt>
                <c:pt idx="1869" formatCode="#,##0.00">
                  <c:v>2311.6799999999998</c:v>
                </c:pt>
                <c:pt idx="1870" formatCode="#,##0.00">
                  <c:v>2331.9499999999998</c:v>
                </c:pt>
                <c:pt idx="1871" formatCode="#,##0.00">
                  <c:v>2339.14</c:v>
                </c:pt>
                <c:pt idx="1872" formatCode="#,##0.00">
                  <c:v>2296.56</c:v>
                </c:pt>
                <c:pt idx="1873" formatCode="#,##0.00">
                  <c:v>2307.89</c:v>
                </c:pt>
                <c:pt idx="1874" formatCode="#,##0.00">
                  <c:v>2315.9299999999998</c:v>
                </c:pt>
                <c:pt idx="1875" formatCode="#,##0.00">
                  <c:v>2329.4499999999998</c:v>
                </c:pt>
                <c:pt idx="1876" formatCode="#,##0.00">
                  <c:v>2289.87</c:v>
                </c:pt>
                <c:pt idx="1877" formatCode="#,##0.00">
                  <c:v>2309.7199999999998</c:v>
                </c:pt>
                <c:pt idx="1878" formatCode="#,##0.00">
                  <c:v>2343.58</c:v>
                </c:pt>
                <c:pt idx="1879" formatCode="#,##0.00">
                  <c:v>2345.1</c:v>
                </c:pt>
                <c:pt idx="1880" formatCode="#,##0.00">
                  <c:v>2347.7199999999998</c:v>
                </c:pt>
                <c:pt idx="1881" formatCode="#,##0.00">
                  <c:v>2357.71</c:v>
                </c:pt>
                <c:pt idx="1882" formatCode="#,##0.00">
                  <c:v>2363.87</c:v>
                </c:pt>
                <c:pt idx="1883" formatCode="#,##0.00">
                  <c:v>2382.79</c:v>
                </c:pt>
                <c:pt idx="1884" formatCode="#,##0.00">
                  <c:v>2389.37</c:v>
                </c:pt>
                <c:pt idx="1885" formatCode="#,##0.00">
                  <c:v>2374.54</c:v>
                </c:pt>
                <c:pt idx="1886" formatCode="#,##0.00">
                  <c:v>2366.0100000000002</c:v>
                </c:pt>
                <c:pt idx="1887" formatCode="#,##0.00">
                  <c:v>2359.48</c:v>
                </c:pt>
                <c:pt idx="1888" formatCode="#,##0.00">
                  <c:v>2373.67</c:v>
                </c:pt>
                <c:pt idx="1889" formatCode="#,##0.00">
                  <c:v>2356.5</c:v>
                </c:pt>
                <c:pt idx="1890" formatCode="#,##0.00">
                  <c:v>2341.1799999999998</c:v>
                </c:pt>
                <c:pt idx="1891" formatCode="#,##0.00">
                  <c:v>2356.73</c:v>
                </c:pt>
                <c:pt idx="1892" formatCode="#,##0.00">
                  <c:v>2339.66</c:v>
                </c:pt>
                <c:pt idx="1893" formatCode="#,##0.00">
                  <c:v>2326.5500000000002</c:v>
                </c:pt>
                <c:pt idx="1894" formatCode="#,##0.00">
                  <c:v>2302.42</c:v>
                </c:pt>
                <c:pt idx="1895" formatCode="#,##0.00">
                  <c:v>2302.2800000000002</c:v>
                </c:pt>
                <c:pt idx="1896" formatCode="#,##0.00">
                  <c:v>2290.44</c:v>
                </c:pt>
                <c:pt idx="1897" formatCode="#,##0.00">
                  <c:v>2337.87</c:v>
                </c:pt>
                <c:pt idx="1898" formatCode="#,##0.00">
                  <c:v>2373.0300000000002</c:v>
                </c:pt>
                <c:pt idx="1899" formatCode="#,##0.00">
                  <c:v>2391.08</c:v>
                </c:pt>
                <c:pt idx="1900" formatCode="#,##0.00">
                  <c:v>2420.1799999999998</c:v>
                </c:pt>
                <c:pt idx="1901" formatCode="#,##0.00">
                  <c:v>2430.0300000000002</c:v>
                </c:pt>
                <c:pt idx="1902" formatCode="#,##0.00">
                  <c:v>2430.6799999999998</c:v>
                </c:pt>
                <c:pt idx="1903" formatCode="#,##0.00">
                  <c:v>2419.25</c:v>
                </c:pt>
                <c:pt idx="1904" formatCode="#,##0.00">
                  <c:v>2425.86</c:v>
                </c:pt>
                <c:pt idx="1905" formatCode="#,##0.00">
                  <c:v>2418.17</c:v>
                </c:pt>
                <c:pt idx="1906" formatCode="#,##0.00">
                  <c:v>2473.67</c:v>
                </c:pt>
                <c:pt idx="1907" formatCode="#,##0.00">
                  <c:v>2469.67</c:v>
                </c:pt>
                <c:pt idx="1908" formatCode="#,##0.00">
                  <c:v>2494.48</c:v>
                </c:pt>
                <c:pt idx="1909" formatCode="#,##0.00">
                  <c:v>2485.61</c:v>
                </c:pt>
                <c:pt idx="1910" formatCode="#,##0.00">
                  <c:v>2478.8200000000002</c:v>
                </c:pt>
                <c:pt idx="1911" formatCode="#,##0.00">
                  <c:v>2474.0100000000002</c:v>
                </c:pt>
                <c:pt idx="1912" formatCode="#,##0.00">
                  <c:v>2456.37</c:v>
                </c:pt>
                <c:pt idx="1913" formatCode="#,##0.00">
                  <c:v>2450.9899999999998</c:v>
                </c:pt>
                <c:pt idx="1914" formatCode="#,##0.00">
                  <c:v>2452.66</c:v>
                </c:pt>
                <c:pt idx="1915" formatCode="#,##0.00">
                  <c:v>2486.79</c:v>
                </c:pt>
                <c:pt idx="1916" formatCode="#,##0.00">
                  <c:v>2532.88</c:v>
                </c:pt>
                <c:pt idx="1917" formatCode="#,##0.00">
                  <c:v>2567.6</c:v>
                </c:pt>
                <c:pt idx="1918" formatCode="#,##0.00">
                  <c:v>2604.35</c:v>
                </c:pt>
                <c:pt idx="1919" formatCode="#,##0.00">
                  <c:v>2630.49</c:v>
                </c:pt>
                <c:pt idx="1920" formatCode="#,##0.00">
                  <c:v>2682.83</c:v>
                </c:pt>
                <c:pt idx="1921" formatCode="#,##0.00">
                  <c:v>2680.16</c:v>
                </c:pt>
                <c:pt idx="1922" formatCode="#,##0.00">
                  <c:v>2763.54</c:v>
                </c:pt>
                <c:pt idx="1923" formatCode="#,##0.00">
                  <c:v>2779.53</c:v>
                </c:pt>
                <c:pt idx="1924" formatCode="#,##0.00">
                  <c:v>2899.46</c:v>
                </c:pt>
                <c:pt idx="1925" formatCode="#,##0.00">
                  <c:v>2937.65</c:v>
                </c:pt>
                <c:pt idx="1926" formatCode="#,##0.00">
                  <c:v>3020.26</c:v>
                </c:pt>
                <c:pt idx="1927" formatCode="#,##0.00">
                  <c:v>2856.27</c:v>
                </c:pt>
                <c:pt idx="1928" formatCode="#,##0.00">
                  <c:v>2940.01</c:v>
                </c:pt>
                <c:pt idx="1929" formatCode="#,##0.00">
                  <c:v>2925.74</c:v>
                </c:pt>
                <c:pt idx="1930" formatCode="#,##0.00">
                  <c:v>2938.17</c:v>
                </c:pt>
                <c:pt idx="1931" formatCode="#,##0.00">
                  <c:v>2953.42</c:v>
                </c:pt>
                <c:pt idx="1932" formatCode="#,##0.00">
                  <c:v>3021.52</c:v>
                </c:pt>
                <c:pt idx="1933" formatCode="#,##0.00">
                  <c:v>3061.02</c:v>
                </c:pt>
                <c:pt idx="1934" formatCode="#,##0.00">
                  <c:v>3057.52</c:v>
                </c:pt>
                <c:pt idx="1935" formatCode="#,##0.00">
                  <c:v>3108.6</c:v>
                </c:pt>
                <c:pt idx="1936" formatCode="#,##0.00">
                  <c:v>3127.44</c:v>
                </c:pt>
                <c:pt idx="1937" formatCode="#,##0.00">
                  <c:v>3032.61</c:v>
                </c:pt>
                <c:pt idx="1938" formatCode="#,##0.00">
                  <c:v>2972.53</c:v>
                </c:pt>
                <c:pt idx="1939" formatCode="#,##0.00">
                  <c:v>3072.54</c:v>
                </c:pt>
                <c:pt idx="1940" formatCode="#,##0.00">
                  <c:v>3157.6</c:v>
                </c:pt>
                <c:pt idx="1941" formatCode="#,##0.00">
                  <c:v>3168.02</c:v>
                </c:pt>
                <c:pt idx="1942" formatCode="#,##0.00">
                  <c:v>3165.81</c:v>
                </c:pt>
                <c:pt idx="1943" formatCode="#,##0.00">
                  <c:v>3234.68</c:v>
                </c:pt>
                <c:pt idx="1944" formatCode="#,##0.00">
                  <c:v>3350.52</c:v>
                </c:pt>
                <c:pt idx="1945" formatCode="#,##0.00">
                  <c:v>3351.45</c:v>
                </c:pt>
                <c:pt idx="1946" formatCode="#,##0.00">
                  <c:v>3373.95</c:v>
                </c:pt>
                <c:pt idx="1947" formatCode="#,##0.00">
                  <c:v>3293.46</c:v>
                </c:pt>
                <c:pt idx="1948" formatCode="#,##0.00">
                  <c:v>3285.41</c:v>
                </c:pt>
                <c:pt idx="1949" formatCode="#,##0.00">
                  <c:v>3229.32</c:v>
                </c:pt>
                <c:pt idx="1950" formatCode="#,##0.00">
                  <c:v>3235.3</c:v>
                </c:pt>
                <c:pt idx="1951" formatCode="#,##0.00">
                  <c:v>3222.44</c:v>
                </c:pt>
                <c:pt idx="1952" formatCode="#,##0.00">
                  <c:v>3336.45</c:v>
                </c:pt>
                <c:pt idx="1953" formatCode="#,##0.00">
                  <c:v>3376.5</c:v>
                </c:pt>
                <c:pt idx="1954" formatCode="#,##0.00">
                  <c:v>3116.35</c:v>
                </c:pt>
                <c:pt idx="1955" formatCode="#,##0.00">
                  <c:v>3173.05</c:v>
                </c:pt>
                <c:pt idx="1956" formatCode="#,##0.00">
                  <c:v>3323.61</c:v>
                </c:pt>
                <c:pt idx="1957" formatCode="#,##0.00">
                  <c:v>3343.34</c:v>
                </c:pt>
                <c:pt idx="1958" formatCode="#,##0.00">
                  <c:v>3351.76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1854608"/>
        <c:axId val="1861854064"/>
      </c:lineChart>
      <c:catAx>
        <c:axId val="186185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61854064"/>
        <c:crosses val="autoZero"/>
        <c:auto val="1"/>
        <c:lblAlgn val="ctr"/>
        <c:lblOffset val="100"/>
        <c:noMultiLvlLbl val="0"/>
      </c:catAx>
      <c:valAx>
        <c:axId val="186185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86185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0265564734483314E-2"/>
          <c:y val="7.1605110930533802E-2"/>
          <c:w val="0.88495651700473377"/>
          <c:h val="0.88642189048488573"/>
        </c:manualLayout>
      </c:layout>
      <c:lineChart>
        <c:grouping val="standar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Current account surplus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Sheet2!$A$4:$A$24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Sheet2!$B$4:$B$24</c:f>
              <c:numCache>
                <c:formatCode>0_ </c:formatCode>
                <c:ptCount val="21"/>
                <c:pt idx="0">
                  <c:v>119.97</c:v>
                </c:pt>
                <c:pt idx="1">
                  <c:v>132.69999999999999</c:v>
                </c:pt>
                <c:pt idx="2">
                  <c:v>64.010000000000005</c:v>
                </c:pt>
                <c:pt idx="3">
                  <c:v>-119.03</c:v>
                </c:pt>
                <c:pt idx="4">
                  <c:v>76.58</c:v>
                </c:pt>
                <c:pt idx="5">
                  <c:v>16.18</c:v>
                </c:pt>
                <c:pt idx="6">
                  <c:v>72.42</c:v>
                </c:pt>
                <c:pt idx="7">
                  <c:v>369.62714999999969</c:v>
                </c:pt>
                <c:pt idx="8">
                  <c:v>314.71278999999993</c:v>
                </c:pt>
                <c:pt idx="9">
                  <c:v>211.14138</c:v>
                </c:pt>
                <c:pt idx="10">
                  <c:v>205.19248000000007</c:v>
                </c:pt>
                <c:pt idx="11">
                  <c:v>174.05275</c:v>
                </c:pt>
                <c:pt idx="12">
                  <c:v>354.21967999999993</c:v>
                </c:pt>
                <c:pt idx="13">
                  <c:v>458.74811999999878</c:v>
                </c:pt>
                <c:pt idx="14">
                  <c:v>686.59161999999947</c:v>
                </c:pt>
                <c:pt idx="15">
                  <c:v>1341</c:v>
                </c:pt>
                <c:pt idx="16">
                  <c:v>2327</c:v>
                </c:pt>
                <c:pt idx="17">
                  <c:v>3540</c:v>
                </c:pt>
                <c:pt idx="18">
                  <c:v>4124</c:v>
                </c:pt>
                <c:pt idx="19">
                  <c:v>2611</c:v>
                </c:pt>
                <c:pt idx="20">
                  <c:v>3054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Capital account surplus</c:v>
                </c:pt>
              </c:strCache>
            </c:strRef>
          </c:tx>
          <c:spPr>
            <a:ln w="25400">
              <a:solidFill>
                <a:srgbClr val="002060"/>
              </a:solidFill>
              <a:prstDash val="solid"/>
            </a:ln>
          </c:spPr>
          <c:marker>
            <c:symbol val="none"/>
          </c:marker>
          <c:cat>
            <c:numRef>
              <c:f>Sheet2!$A$4:$A$24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Sheet2!$C$4:$C$24</c:f>
              <c:numCache>
                <c:formatCode>0_ </c:formatCode>
                <c:ptCount val="21"/>
                <c:pt idx="0">
                  <c:v>32.550000000000004</c:v>
                </c:pt>
                <c:pt idx="1">
                  <c:v>80.319999999999993</c:v>
                </c:pt>
                <c:pt idx="2">
                  <c:v>-2.5099999999999998</c:v>
                </c:pt>
                <c:pt idx="3">
                  <c:v>234.73999999999998</c:v>
                </c:pt>
                <c:pt idx="4">
                  <c:v>326.44</c:v>
                </c:pt>
                <c:pt idx="5">
                  <c:v>386.75</c:v>
                </c:pt>
                <c:pt idx="6">
                  <c:v>399.67</c:v>
                </c:pt>
                <c:pt idx="7">
                  <c:v>210.15</c:v>
                </c:pt>
                <c:pt idx="8">
                  <c:v>-63.21</c:v>
                </c:pt>
                <c:pt idx="9">
                  <c:v>51.8</c:v>
                </c:pt>
                <c:pt idx="10">
                  <c:v>19.22</c:v>
                </c:pt>
                <c:pt idx="11">
                  <c:v>347.75</c:v>
                </c:pt>
                <c:pt idx="12">
                  <c:v>322.91000000000003</c:v>
                </c:pt>
                <c:pt idx="13">
                  <c:v>527.26</c:v>
                </c:pt>
                <c:pt idx="14">
                  <c:v>1106.5899999999999</c:v>
                </c:pt>
                <c:pt idx="15">
                  <c:v>1010</c:v>
                </c:pt>
                <c:pt idx="16">
                  <c:v>526</c:v>
                </c:pt>
                <c:pt idx="17">
                  <c:v>951</c:v>
                </c:pt>
                <c:pt idx="18">
                  <c:v>463</c:v>
                </c:pt>
                <c:pt idx="19">
                  <c:v>1808</c:v>
                </c:pt>
                <c:pt idx="20">
                  <c:v>2260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Net errors and omissions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Sheet2!$A$4:$A$24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Sheet2!$D$4:$D$24</c:f>
              <c:numCache>
                <c:formatCode>0_ </c:formatCode>
                <c:ptCount val="21"/>
                <c:pt idx="0">
                  <c:v>-31.34</c:v>
                </c:pt>
                <c:pt idx="1">
                  <c:v>-67.48</c:v>
                </c:pt>
                <c:pt idx="2">
                  <c:v>-82.52</c:v>
                </c:pt>
                <c:pt idx="3">
                  <c:v>-98.04</c:v>
                </c:pt>
                <c:pt idx="4">
                  <c:v>-97.75</c:v>
                </c:pt>
                <c:pt idx="5">
                  <c:v>-178.12</c:v>
                </c:pt>
                <c:pt idx="6">
                  <c:v>-155.66</c:v>
                </c:pt>
                <c:pt idx="7">
                  <c:v>-222.54</c:v>
                </c:pt>
                <c:pt idx="8">
                  <c:v>-187.23840000000001</c:v>
                </c:pt>
                <c:pt idx="9">
                  <c:v>-177.88333000000037</c:v>
                </c:pt>
                <c:pt idx="10">
                  <c:v>-118.93073</c:v>
                </c:pt>
                <c:pt idx="11">
                  <c:v>-48.555720000000001</c:v>
                </c:pt>
                <c:pt idx="12">
                  <c:v>77.942549999999997</c:v>
                </c:pt>
                <c:pt idx="13">
                  <c:v>184.22347000000002</c:v>
                </c:pt>
                <c:pt idx="14">
                  <c:v>270.45081999999923</c:v>
                </c:pt>
                <c:pt idx="15">
                  <c:v>155</c:v>
                </c:pt>
                <c:pt idx="16">
                  <c:v>-6</c:v>
                </c:pt>
                <c:pt idx="17">
                  <c:v>116</c:v>
                </c:pt>
                <c:pt idx="18">
                  <c:v>209</c:v>
                </c:pt>
                <c:pt idx="19">
                  <c:v>-435</c:v>
                </c:pt>
                <c:pt idx="20">
                  <c:v>-597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1861680"/>
        <c:axId val="82210096"/>
      </c:lineChart>
      <c:catAx>
        <c:axId val="186186168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eaVert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defRPr>
            </a:pPr>
            <a:endParaRPr lang="zh-CN"/>
          </a:p>
        </c:txPr>
        <c:crossAx val="82210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2100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0_ 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宋体"/>
                <a:ea typeface="宋体"/>
                <a:cs typeface="宋体"/>
              </a:defRPr>
            </a:pPr>
            <a:endParaRPr lang="zh-CN"/>
          </a:p>
        </c:txPr>
        <c:crossAx val="1861861680"/>
        <c:crosses val="autoZero"/>
        <c:crossBetween val="between"/>
      </c:valAx>
      <c:spPr>
        <a:gradFill rotWithShape="0">
          <a:gsLst>
            <a:gs pos="0">
              <a:srgbClr val="C0C0C0"/>
            </a:gs>
            <a:gs pos="50000">
              <a:srgbClr val="C0C0C0">
                <a:gamma/>
                <a:tint val="90980"/>
                <a:invGamma/>
              </a:srgbClr>
            </a:gs>
            <a:gs pos="100000">
              <a:srgbClr val="C0C0C0"/>
            </a:gs>
          </a:gsLst>
          <a:lin ang="5400000" scaled="1"/>
        </a:gradFill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628229037159841"/>
          <c:y val="0.16040004948949396"/>
          <c:w val="0.33591103743611"/>
          <c:h val="0.1432102218610681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宋体"/>
          <a:ea typeface="宋体"/>
          <a:cs typeface="宋体"/>
        </a:defRPr>
      </a:pPr>
      <a:endParaRPr lang="zh-CN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929893631717226E-2"/>
          <c:y val="5.8111380145278474E-2"/>
          <c:w val="0.89010913109545531"/>
          <c:h val="0.88619854721549662"/>
        </c:manualLayout>
      </c:layout>
      <c:lineChart>
        <c:grouping val="standard"/>
        <c:varyColors val="0"/>
        <c:ser>
          <c:idx val="0"/>
          <c:order val="0"/>
          <c:tx>
            <c:strRef>
              <c:f>Sheet2!$F$1</c:f>
              <c:strCache>
                <c:ptCount val="1"/>
                <c:pt idx="0">
                  <c:v>Net FDI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Sheet2!$A$4:$A$24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Sheet2!$F$4:$F$24</c:f>
              <c:numCache>
                <c:formatCode>0_ </c:formatCode>
                <c:ptCount val="21"/>
                <c:pt idx="0">
                  <c:v>26.57</c:v>
                </c:pt>
                <c:pt idx="1">
                  <c:v>34.53</c:v>
                </c:pt>
                <c:pt idx="2">
                  <c:v>71.56</c:v>
                </c:pt>
                <c:pt idx="3">
                  <c:v>231.15</c:v>
                </c:pt>
                <c:pt idx="4">
                  <c:v>317.87</c:v>
                </c:pt>
                <c:pt idx="5">
                  <c:v>338.48999999999916</c:v>
                </c:pt>
                <c:pt idx="6">
                  <c:v>380.66</c:v>
                </c:pt>
                <c:pt idx="7">
                  <c:v>416.73679999999865</c:v>
                </c:pt>
                <c:pt idx="8">
                  <c:v>411.18079</c:v>
                </c:pt>
                <c:pt idx="9">
                  <c:v>369.7813699999989</c:v>
                </c:pt>
                <c:pt idx="10">
                  <c:v>374.82887000000005</c:v>
                </c:pt>
                <c:pt idx="11">
                  <c:v>373.55892999999969</c:v>
                </c:pt>
                <c:pt idx="12">
                  <c:v>467.89569000000006</c:v>
                </c:pt>
                <c:pt idx="13">
                  <c:v>472.28993000000003</c:v>
                </c:pt>
                <c:pt idx="14">
                  <c:v>531.3143</c:v>
                </c:pt>
                <c:pt idx="15">
                  <c:v>1059</c:v>
                </c:pt>
                <c:pt idx="16">
                  <c:v>1029</c:v>
                </c:pt>
                <c:pt idx="17">
                  <c:v>1431</c:v>
                </c:pt>
                <c:pt idx="18">
                  <c:v>1217</c:v>
                </c:pt>
                <c:pt idx="19">
                  <c:v>703</c:v>
                </c:pt>
                <c:pt idx="20">
                  <c:v>1249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Sheet2!$G$1</c:f>
              <c:strCache>
                <c:ptCount val="1"/>
                <c:pt idx="0">
                  <c:v>Portfolio investment surplus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Sheet2!$A$4:$A$24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Sheet2!$G$4:$G$24</c:f>
              <c:numCache>
                <c:formatCode>0_ </c:formatCode>
                <c:ptCount val="21"/>
                <c:pt idx="0">
                  <c:v>-2.4099999999999997</c:v>
                </c:pt>
                <c:pt idx="1">
                  <c:v>2.3499999999999988</c:v>
                </c:pt>
                <c:pt idx="2">
                  <c:v>-0.56999999999999995</c:v>
                </c:pt>
                <c:pt idx="3">
                  <c:v>30.5</c:v>
                </c:pt>
                <c:pt idx="4">
                  <c:v>35.43</c:v>
                </c:pt>
                <c:pt idx="5">
                  <c:v>7.9</c:v>
                </c:pt>
                <c:pt idx="6">
                  <c:v>17.439999999999987</c:v>
                </c:pt>
                <c:pt idx="7">
                  <c:v>69.42</c:v>
                </c:pt>
                <c:pt idx="8">
                  <c:v>-37.33</c:v>
                </c:pt>
                <c:pt idx="9">
                  <c:v>-112.34</c:v>
                </c:pt>
                <c:pt idx="10">
                  <c:v>-39.910000000000004</c:v>
                </c:pt>
                <c:pt idx="11">
                  <c:v>-194.06</c:v>
                </c:pt>
                <c:pt idx="12">
                  <c:v>-103.42</c:v>
                </c:pt>
                <c:pt idx="13">
                  <c:v>114.27</c:v>
                </c:pt>
                <c:pt idx="14">
                  <c:v>196.9</c:v>
                </c:pt>
                <c:pt idx="15">
                  <c:v>-49</c:v>
                </c:pt>
                <c:pt idx="16">
                  <c:v>-676</c:v>
                </c:pt>
                <c:pt idx="17">
                  <c:v>187</c:v>
                </c:pt>
                <c:pt idx="18">
                  <c:v>427</c:v>
                </c:pt>
                <c:pt idx="19">
                  <c:v>387</c:v>
                </c:pt>
                <c:pt idx="20">
                  <c:v>240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Sheet2!$H$1</c:f>
              <c:strCache>
                <c:ptCount val="1"/>
                <c:pt idx="0">
                  <c:v>Other investment surplus</c:v>
                </c:pt>
              </c:strCache>
            </c:strRef>
          </c:tx>
          <c:spPr>
            <a:ln w="25400">
              <a:solidFill>
                <a:srgbClr val="FFC000"/>
              </a:solidFill>
              <a:prstDash val="solid"/>
            </a:ln>
          </c:spPr>
          <c:marker>
            <c:symbol val="none"/>
          </c:marker>
          <c:cat>
            <c:numRef>
              <c:f>Sheet2!$A$4:$A$24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Sheet2!$H$4:$H$24</c:f>
              <c:numCache>
                <c:formatCode>0_ </c:formatCode>
                <c:ptCount val="21"/>
                <c:pt idx="0">
                  <c:v>8.39</c:v>
                </c:pt>
                <c:pt idx="1">
                  <c:v>43.44</c:v>
                </c:pt>
                <c:pt idx="2">
                  <c:v>-73.5</c:v>
                </c:pt>
                <c:pt idx="3">
                  <c:v>-26.91</c:v>
                </c:pt>
                <c:pt idx="4">
                  <c:v>-26.86</c:v>
                </c:pt>
                <c:pt idx="5">
                  <c:v>40.36</c:v>
                </c:pt>
                <c:pt idx="6">
                  <c:v>1.57</c:v>
                </c:pt>
                <c:pt idx="7">
                  <c:v>-275.8</c:v>
                </c:pt>
                <c:pt idx="8">
                  <c:v>-436.6</c:v>
                </c:pt>
                <c:pt idx="9">
                  <c:v>-205.4</c:v>
                </c:pt>
                <c:pt idx="10">
                  <c:v>-315.35000000000002</c:v>
                </c:pt>
                <c:pt idx="11">
                  <c:v>168.79</c:v>
                </c:pt>
                <c:pt idx="12">
                  <c:v>-41.07</c:v>
                </c:pt>
                <c:pt idx="13">
                  <c:v>-58.82</c:v>
                </c:pt>
                <c:pt idx="14">
                  <c:v>379.08</c:v>
                </c:pt>
                <c:pt idx="15">
                  <c:v>-40</c:v>
                </c:pt>
                <c:pt idx="16">
                  <c:v>133</c:v>
                </c:pt>
                <c:pt idx="17">
                  <c:v>-697</c:v>
                </c:pt>
                <c:pt idx="18">
                  <c:v>-1211</c:v>
                </c:pt>
                <c:pt idx="19">
                  <c:v>679</c:v>
                </c:pt>
                <c:pt idx="20">
                  <c:v>724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Sheet2!$C$1</c:f>
              <c:strCache>
                <c:ptCount val="1"/>
                <c:pt idx="0">
                  <c:v>Capital account surplus</c:v>
                </c:pt>
              </c:strCache>
            </c:strRef>
          </c:tx>
          <c:spPr>
            <a:ln w="25400">
              <a:solidFill>
                <a:srgbClr val="002060"/>
              </a:solidFill>
              <a:prstDash val="solid"/>
            </a:ln>
          </c:spPr>
          <c:marker>
            <c:symbol val="none"/>
          </c:marker>
          <c:val>
            <c:numRef>
              <c:f>Sheet2!$C$4:$C$24</c:f>
              <c:numCache>
                <c:formatCode>0_ </c:formatCode>
                <c:ptCount val="21"/>
                <c:pt idx="0">
                  <c:v>32.550000000000004</c:v>
                </c:pt>
                <c:pt idx="1">
                  <c:v>80.319999999999993</c:v>
                </c:pt>
                <c:pt idx="2">
                  <c:v>-2.5099999999999998</c:v>
                </c:pt>
                <c:pt idx="3">
                  <c:v>234.73999999999998</c:v>
                </c:pt>
                <c:pt idx="4">
                  <c:v>326.44</c:v>
                </c:pt>
                <c:pt idx="5">
                  <c:v>386.75</c:v>
                </c:pt>
                <c:pt idx="6">
                  <c:v>399.67</c:v>
                </c:pt>
                <c:pt idx="7">
                  <c:v>210.15</c:v>
                </c:pt>
                <c:pt idx="8">
                  <c:v>-63.21</c:v>
                </c:pt>
                <c:pt idx="9">
                  <c:v>51.8</c:v>
                </c:pt>
                <c:pt idx="10">
                  <c:v>19.22</c:v>
                </c:pt>
                <c:pt idx="11">
                  <c:v>347.75</c:v>
                </c:pt>
                <c:pt idx="12">
                  <c:v>322.91000000000003</c:v>
                </c:pt>
                <c:pt idx="13">
                  <c:v>527.26</c:v>
                </c:pt>
                <c:pt idx="14">
                  <c:v>1106.5899999999999</c:v>
                </c:pt>
                <c:pt idx="15">
                  <c:v>1010</c:v>
                </c:pt>
                <c:pt idx="16">
                  <c:v>526</c:v>
                </c:pt>
                <c:pt idx="17">
                  <c:v>951</c:v>
                </c:pt>
                <c:pt idx="18">
                  <c:v>463</c:v>
                </c:pt>
                <c:pt idx="19">
                  <c:v>1808</c:v>
                </c:pt>
                <c:pt idx="20">
                  <c:v>2260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210640"/>
        <c:axId val="82211184"/>
      </c:lineChart>
      <c:catAx>
        <c:axId val="822106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eaVert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defRPr>
            </a:pPr>
            <a:endParaRPr lang="zh-CN"/>
          </a:p>
        </c:txPr>
        <c:crossAx val="82211184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822111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0_ 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 pitchFamily="34" charset="0"/>
                <a:ea typeface="宋体"/>
                <a:cs typeface="Arial" pitchFamily="34" charset="0"/>
              </a:defRPr>
            </a:pPr>
            <a:endParaRPr lang="zh-CN"/>
          </a:p>
        </c:txPr>
        <c:crossAx val="82210640"/>
        <c:crosses val="autoZero"/>
        <c:crossBetween val="between"/>
      </c:valAx>
      <c:spPr>
        <a:gradFill rotWithShape="0">
          <a:gsLst>
            <a:gs pos="0">
              <a:srgbClr val="C0C0C0"/>
            </a:gs>
            <a:gs pos="50000">
              <a:srgbClr val="C0C0C0">
                <a:gamma/>
                <a:tint val="36471"/>
                <a:invGamma/>
              </a:srgbClr>
            </a:gs>
            <a:gs pos="100000">
              <a:srgbClr val="C0C0C0"/>
            </a:gs>
          </a:gsLst>
          <a:lin ang="5400000" scaled="1"/>
        </a:gradFill>
        <a:ln w="12700">
          <a:solidFill>
            <a:srgbClr val="C0C0C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5050720633605041"/>
          <c:y val="0.11665634290002376"/>
          <c:w val="0.38855579319656491"/>
          <c:h val="0.1961259079903146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宋体"/>
          <a:ea typeface="宋体"/>
          <a:cs typeface="宋体"/>
        </a:defRPr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367638255744628E-2"/>
          <c:y val="2.9274286635798303E-2"/>
          <c:w val="0.90945883409310835"/>
          <c:h val="0.93932935277955565"/>
        </c:manualLayout>
      </c:layout>
      <c:lineChart>
        <c:grouping val="standard"/>
        <c:varyColors val="0"/>
        <c:ser>
          <c:idx val="0"/>
          <c:order val="0"/>
          <c:tx>
            <c:v>A of GDP</c:v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外管局数据!$B$1:$AA$1</c:f>
              <c:numCache>
                <c:formatCode>General</c:formatCode>
                <c:ptCount val="2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</c:numCache>
            </c:numRef>
          </c:cat>
          <c:val>
            <c:numRef>
              <c:f>外管局数据!$B$25:$AA$25</c:f>
              <c:numCache>
                <c:formatCode>General</c:formatCode>
                <c:ptCount val="26"/>
                <c:pt idx="0">
                  <c:v>2.9965779780060227E-4</c:v>
                </c:pt>
                <c:pt idx="1">
                  <c:v>-2.8999583807868719E-3</c:v>
                </c:pt>
                <c:pt idx="2">
                  <c:v>-4.2318284869741832E-3</c:v>
                </c:pt>
                <c:pt idx="3">
                  <c:v>-2.5015537957699249E-3</c:v>
                </c:pt>
                <c:pt idx="4">
                  <c:v>1.9941936580798164E-4</c:v>
                </c:pt>
                <c:pt idx="5">
                  <c:v>-8.0301679620380321E-3</c:v>
                </c:pt>
                <c:pt idx="6">
                  <c:v>-1.6492090966473905E-2</c:v>
                </c:pt>
                <c:pt idx="7">
                  <c:v>-1.6902130197125106E-2</c:v>
                </c:pt>
                <c:pt idx="8">
                  <c:v>-1.5987536045328557E-2</c:v>
                </c:pt>
                <c:pt idx="9">
                  <c:v>-1.7479659010072153E-2</c:v>
                </c:pt>
                <c:pt idx="10">
                  <c:v>-2.4468877892020152E-2</c:v>
                </c:pt>
                <c:pt idx="11">
                  <c:v>-1.8182726236618117E-2</c:v>
                </c:pt>
                <c:pt idx="12">
                  <c:v>-2.3360072220719112E-2</c:v>
                </c:pt>
                <c:pt idx="13">
                  <c:v>-1.8366078691686553E-2</c:v>
                </c:pt>
                <c:pt idx="14">
                  <c:v>-1.642072970240643E-2</c:v>
                </c:pt>
                <c:pt idx="15">
                  <c:v>-9.9236301641033586E-3</c:v>
                </c:pt>
                <c:pt idx="16">
                  <c:v>-3.6651168418859311E-3</c:v>
                </c:pt>
                <c:pt idx="17">
                  <c:v>5.361196343923692E-3</c:v>
                </c:pt>
                <c:pt idx="18">
                  <c:v>1.1226575422881982E-2</c:v>
                </c:pt>
                <c:pt idx="19">
                  <c:v>1.4001068571899316E-2</c:v>
                </c:pt>
                <c:pt idx="20">
                  <c:v>6.8678336373000741E-3</c:v>
                </c:pt>
                <c:pt idx="21">
                  <c:v>-2.2116245734444292E-4</c:v>
                </c:pt>
                <c:pt idx="22">
                  <c:v>3.3199381310635569E-3</c:v>
                </c:pt>
                <c:pt idx="23">
                  <c:v>4.6243911540853064E-3</c:v>
                </c:pt>
                <c:pt idx="24">
                  <c:v>-8.7271837010965189E-3</c:v>
                </c:pt>
                <c:pt idx="25">
                  <c:v>-1.0155832231459799E-2</c:v>
                </c:pt>
              </c:numCache>
            </c:numRef>
          </c:val>
          <c:smooth val="0"/>
        </c:ser>
        <c:ser>
          <c:idx val="1"/>
          <c:order val="1"/>
          <c:tx>
            <c:v>B of GDP</c:v>
          </c:tx>
          <c:spPr>
            <a:ln w="254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外管局数据!$B$1:$AA$1</c:f>
              <c:numCache>
                <c:formatCode>General</c:formatCode>
                <c:ptCount val="26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</c:numCache>
            </c:numRef>
          </c:cat>
          <c:val>
            <c:numRef>
              <c:f>外管局数据!$B$26:$AA$26</c:f>
              <c:numCache>
                <c:formatCode>General</c:formatCode>
                <c:ptCount val="26"/>
                <c:pt idx="0">
                  <c:v>2.6167942907935195E-2</c:v>
                </c:pt>
                <c:pt idx="1">
                  <c:v>1.2285339328107561E-2</c:v>
                </c:pt>
                <c:pt idx="2">
                  <c:v>9.1427250024926493E-3</c:v>
                </c:pt>
                <c:pt idx="3">
                  <c:v>9.3455674447309508E-3</c:v>
                </c:pt>
                <c:pt idx="4">
                  <c:v>2.6611406481709646E-3</c:v>
                </c:pt>
                <c:pt idx="5">
                  <c:v>-6.4979278722809364E-3</c:v>
                </c:pt>
                <c:pt idx="6">
                  <c:v>-5.3010292392237594E-3</c:v>
                </c:pt>
                <c:pt idx="7">
                  <c:v>-3.2073492093647751E-2</c:v>
                </c:pt>
                <c:pt idx="8">
                  <c:v>-1.5402109133836019E-2</c:v>
                </c:pt>
                <c:pt idx="9">
                  <c:v>-1.5947171258498621E-2</c:v>
                </c:pt>
                <c:pt idx="10">
                  <c:v>-1.7839257147191395E-2</c:v>
                </c:pt>
                <c:pt idx="11">
                  <c:v>-1.5962158166734308E-2</c:v>
                </c:pt>
                <c:pt idx="12">
                  <c:v>-4.5045633288014274E-2</c:v>
                </c:pt>
                <c:pt idx="13">
                  <c:v>-6.4899157412914438E-2</c:v>
                </c:pt>
                <c:pt idx="14">
                  <c:v>-4.5774608830427846E-2</c:v>
                </c:pt>
                <c:pt idx="15">
                  <c:v>-3.9595596196657173E-2</c:v>
                </c:pt>
                <c:pt idx="16">
                  <c:v>-5.6129222490581207E-3</c:v>
                </c:pt>
                <c:pt idx="17">
                  <c:v>-4.6116040058120427E-3</c:v>
                </c:pt>
                <c:pt idx="18">
                  <c:v>1.4576414686991992E-2</c:v>
                </c:pt>
                <c:pt idx="19">
                  <c:v>4.3783120523251562E-2</c:v>
                </c:pt>
                <c:pt idx="20">
                  <c:v>4.7184232518457103E-3</c:v>
                </c:pt>
                <c:pt idx="21">
                  <c:v>-1.873393455345659E-2</c:v>
                </c:pt>
                <c:pt idx="22">
                  <c:v>-1.0416592087774918E-2</c:v>
                </c:pt>
                <c:pt idx="23">
                  <c:v>-1.2072316064978378E-2</c:v>
                </c:pt>
                <c:pt idx="24">
                  <c:v>1.3446282896894039E-2</c:v>
                </c:pt>
                <c:pt idx="25">
                  <c:v>7.0427379293540471E-3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215536"/>
        <c:axId val="2145052880"/>
      </c:lineChart>
      <c:catAx>
        <c:axId val="8221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eaVert"/>
          <a:lstStyle/>
          <a:p>
            <a:pPr>
              <a:defRPr b="1"/>
            </a:pPr>
            <a:endParaRPr lang="zh-CN"/>
          </a:p>
        </c:txPr>
        <c:crossAx val="2145052880"/>
        <c:crosses val="autoZero"/>
        <c:auto val="1"/>
        <c:lblAlgn val="ctr"/>
        <c:lblOffset val="100"/>
        <c:noMultiLvlLbl val="0"/>
      </c:catAx>
      <c:valAx>
        <c:axId val="2145052880"/>
        <c:scaling>
          <c:orientation val="minMax"/>
        </c:scaling>
        <c:delete val="0"/>
        <c:axPos val="l"/>
        <c:majorGridlines/>
        <c:numFmt formatCode="0.00%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zh-CN"/>
          </a:p>
        </c:txPr>
        <c:crossAx val="82215536"/>
        <c:crosses val="autoZero"/>
        <c:crossBetween val="between"/>
      </c:valAx>
      <c:spPr>
        <a:solidFill>
          <a:srgbClr val="DBDBDB"/>
        </a:solidFill>
      </c:spPr>
    </c:plotArea>
    <c:legend>
      <c:legendPos val="r"/>
      <c:layout>
        <c:manualLayout>
          <c:xMode val="edge"/>
          <c:yMode val="edge"/>
          <c:x val="0.17544199641597213"/>
          <c:y val="0.14766229989592686"/>
          <c:w val="0.21033799640779796"/>
          <c:h val="0.10227167973194644"/>
        </c:manualLayout>
      </c:layout>
      <c:overlay val="0"/>
      <c:txPr>
        <a:bodyPr/>
        <a:lstStyle/>
        <a:p>
          <a:pPr>
            <a:defRPr b="1"/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zh-CN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34D10-C19B-4859-882C-527F94D3E5D7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F529F-F332-4C4A-8EB9-B734CB00E3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2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zh-CN" smtClean="0"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745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zh-CN" smtClean="0"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7873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272A95-8CDC-47EC-82B9-71E5B77EC857}" type="slidenum">
              <a:rPr lang="en-US" altLang="zh-CN" sz="1200"/>
              <a:pPr algn="r"/>
              <a:t>11</a:t>
            </a:fld>
            <a:endParaRPr lang="en-US" altLang="zh-CN" sz="1200"/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/>
            <a:fld id="{675635E4-FFFA-4216-9AA5-F6CAA9EBDF8E}" type="slidenum">
              <a:rPr lang="en-US" altLang="zh-CN" sz="1200"/>
              <a:pPr algn="r" defTabSz="912813"/>
              <a:t>11</a:t>
            </a:fld>
            <a:endParaRPr lang="en-US" altLang="zh-CN" sz="120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9215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effectLst/>
              </a:rPr>
              <a:t>中国人民银行决定从</a:t>
            </a:r>
            <a:r>
              <a:rPr lang="en-US" altLang="zh-CN" dirty="0" smtClean="0">
                <a:effectLst/>
              </a:rPr>
              <a:t>2014</a:t>
            </a:r>
            <a:r>
              <a:rPr lang="zh-CN" altLang="en-US" dirty="0" smtClean="0">
                <a:effectLst/>
              </a:rPr>
              <a:t>年</a:t>
            </a:r>
            <a:r>
              <a:rPr lang="en-US" altLang="zh-CN" dirty="0" smtClean="0">
                <a:effectLst/>
              </a:rPr>
              <a:t>4</a:t>
            </a:r>
            <a:r>
              <a:rPr lang="zh-CN" altLang="en-US" dirty="0" smtClean="0">
                <a:effectLst/>
              </a:rPr>
              <a:t>月</a:t>
            </a:r>
            <a:r>
              <a:rPr lang="en-US" altLang="zh-CN" dirty="0" smtClean="0">
                <a:effectLst/>
              </a:rPr>
              <a:t>25</a:t>
            </a:r>
            <a:r>
              <a:rPr lang="zh-CN" altLang="en-US" dirty="0" smtClean="0">
                <a:effectLst/>
              </a:rPr>
              <a:t>日起下调县域农村商业银行人民币存款准备金率</a:t>
            </a:r>
            <a:r>
              <a:rPr lang="en-US" altLang="zh-CN" dirty="0" smtClean="0">
                <a:effectLst/>
              </a:rPr>
              <a:t>2</a:t>
            </a:r>
            <a:r>
              <a:rPr lang="zh-CN" altLang="en-US" dirty="0" smtClean="0">
                <a:effectLst/>
              </a:rPr>
              <a:t>个百分点，下调县域农村合作银行人民币存款准备金率</a:t>
            </a:r>
            <a:r>
              <a:rPr lang="en-US" altLang="zh-CN" dirty="0" smtClean="0">
                <a:effectLst/>
              </a:rPr>
              <a:t>0.5</a:t>
            </a:r>
            <a:r>
              <a:rPr lang="zh-CN" altLang="en-US" dirty="0" smtClean="0">
                <a:effectLst/>
              </a:rPr>
              <a:t>个百分点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BD59E7-80F1-4633-879D-C34CC28A53EB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473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56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29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86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263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25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46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47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02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20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9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27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79155-FD60-4390-B954-4214DF306BBD}" type="datetimeFigureOut">
              <a:rPr lang="zh-CN" altLang="en-US" smtClean="0"/>
              <a:t>2015/1/25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7522-B94F-427D-A157-784D8D9B06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897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360&#20113;&#30424;\data\china%20data\&#20013;&#22269;&#28040;&#36153;&#29575;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7.emf"/><Relationship Id="rId4" Type="http://schemas.openxmlformats.org/officeDocument/2006/relationships/oleObject" Target="file:///F:\360&#20113;&#30424;\data\china%20data\&#20013;&#22269;&#22522;&#23612;&#31995;&#25968;.xls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china%20data\Exports%20and%20Imports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china%20data\Housing%20Price%20Index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china%20data\Price%20index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china%20data\&#20013;&#22269;&#22269;&#20869;&#29983;&#20135;&#24635;&#20540;&#22686;&#38271;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file:///F:\360&#20113;&#30424;\data\china%20data\government%20Revenue%20and%20Expenditure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360&#20113;&#30424;\data\china%20data\Risk%20Indicators%20on%20External%20Debts.xl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4.emf"/><Relationship Id="rId4" Type="http://schemas.openxmlformats.org/officeDocument/2006/relationships/oleObject" Target="file:///E:\data\china%20data\&#25913;&#38761;&#24320;&#25918;&#20197;&#26469;&#20013;&#22269;&#23384;&#27454;&#20934;&#22791;&#37329;&#29575;&#35843;&#25972;&#24773;&#20917;.xls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china%20data\Interest%20rate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china%20data\&#19978;&#35777;&#25351;&#25968;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Microsoft_Excel_97-2003____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___2.xls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china%20data\2-4%20Indices%20of%20Gross%20Domestic%20Product.xl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china%20data\2-4%20Indices%20of%20Gross%20Domestic%20Product.xl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360&#20113;&#30424;\data\china%20data\&#20013;&#22269;&#25237;&#36164;&#29575;.xl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360&#20113;&#30424;\data\china%20data\&#20013;&#22269;&#36827;&#20986;&#21475;&#21344;GDP&#20221;&#39069;.xls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Deregulation and Fragility: China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502588" cy="2189162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ZHU </a:t>
            </a:r>
            <a:r>
              <a:rPr lang="en-US" altLang="zh-CN" sz="3600" dirty="0" err="1" smtClean="0"/>
              <a:t>Andong</a:t>
            </a:r>
            <a:endParaRPr lang="en-US" altLang="zh-CN" sz="3600" dirty="0" smtClean="0"/>
          </a:p>
          <a:p>
            <a:r>
              <a:rPr lang="en-US" altLang="zh-CN" sz="3600" dirty="0" smtClean="0"/>
              <a:t>Tsinghua University, Beijing</a:t>
            </a:r>
          </a:p>
          <a:p>
            <a:r>
              <a:rPr lang="en-US" altLang="zh-CN" sz="3600" dirty="0" smtClean="0"/>
              <a:t>2015.1.25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798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8139" y="46038"/>
            <a:ext cx="10515600" cy="1325563"/>
          </a:xfrm>
        </p:spPr>
        <p:txBody>
          <a:bodyPr/>
          <a:lstStyle/>
          <a:p>
            <a:r>
              <a:rPr lang="en-US" altLang="zh-CN" sz="3200" dirty="0"/>
              <a:t>China’s </a:t>
            </a:r>
            <a:r>
              <a:rPr lang="en-US" altLang="zh-CN" sz="3200" dirty="0" smtClean="0"/>
              <a:t>Consumption:1978-2012 </a:t>
            </a:r>
            <a:r>
              <a:rPr lang="en-US" altLang="zh-CN" sz="3200" dirty="0"/>
              <a:t>(as % of GDP)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991544" y="652144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Source: CYS 2013, CSA 2014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028288"/>
              </p:ext>
            </p:extLst>
          </p:nvPr>
        </p:nvGraphicFramePr>
        <p:xfrm>
          <a:off x="806353" y="1023732"/>
          <a:ext cx="9430951" cy="552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工作表" r:id="rId3" imgW="9401108" imgH="6172200" progId="Excel.Sheet.12">
                  <p:link updateAutomatic="1"/>
                </p:oleObj>
              </mc:Choice>
              <mc:Fallback>
                <p:oleObj name="工作表" r:id="rId3" imgW="9401108" imgH="61722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6353" y="1023732"/>
                        <a:ext cx="9430951" cy="5520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75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0" y="-292387"/>
            <a:ext cx="4090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2813">
              <a:spcBef>
                <a:spcPct val="20000"/>
              </a:spcBef>
              <a:buClr>
                <a:schemeClr val="folHlink"/>
              </a:buClr>
              <a:buSzPct val="95000"/>
              <a:buFont typeface="Wingdings" pitchFamily="2" charset="2"/>
              <a:buChar char="w"/>
            </a:pPr>
            <a:endParaRPr lang="zh-CN" altLang="zh-CN" sz="3200"/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1847851" y="404814"/>
            <a:ext cx="73437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dirty="0"/>
              <a:t>The Widening Income Inequality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/>
          </p:nvPr>
        </p:nvGraphicFramePr>
        <p:xfrm>
          <a:off x="1871994" y="1048551"/>
          <a:ext cx="8448013" cy="5546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工作表" r:id="rId4" imgW="9401108" imgH="6172200" progId="Excel.Sheet.12">
                  <p:link updateAutomatic="1"/>
                </p:oleObj>
              </mc:Choice>
              <mc:Fallback>
                <p:oleObj name="工作表" r:id="rId4" imgW="9401108" imgH="61722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71994" y="1048551"/>
                        <a:ext cx="8448013" cy="5546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0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China will still Grow </a:t>
            </a:r>
            <a:r>
              <a:rPr lang="en-US" altLang="zh-CN" dirty="0" err="1" smtClean="0"/>
              <a:t>fastly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2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833230" y="0"/>
            <a:ext cx="10515600" cy="1325563"/>
          </a:xfrm>
        </p:spPr>
        <p:txBody>
          <a:bodyPr/>
          <a:lstStyle/>
          <a:p>
            <a:r>
              <a:rPr lang="en-US" altLang="zh-CN" sz="4000" dirty="0"/>
              <a:t>The Change of International Trade</a:t>
            </a:r>
          </a:p>
        </p:txBody>
      </p:sp>
      <p:sp>
        <p:nvSpPr>
          <p:cNvPr id="5" name="矩形 4"/>
          <p:cNvSpPr/>
          <p:nvPr/>
        </p:nvSpPr>
        <p:spPr>
          <a:xfrm>
            <a:off x="3598134" y="1703242"/>
            <a:ext cx="6408712" cy="4752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" name="内容占位符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6363203"/>
              </p:ext>
            </p:extLst>
          </p:nvPr>
        </p:nvGraphicFramePr>
        <p:xfrm>
          <a:off x="779442" y="953483"/>
          <a:ext cx="10569388" cy="5758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工作表" r:id="rId3" imgW="9400947" imgH="6176876" progId="Excel.Sheet.12">
                  <p:link updateAutomatic="1"/>
                </p:oleObj>
              </mc:Choice>
              <mc:Fallback>
                <p:oleObj name="工作表" r:id="rId3" imgW="9400947" imgH="617687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442" y="953483"/>
                        <a:ext cx="10569388" cy="5758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13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8255"/>
            <a:ext cx="10515600" cy="1015439"/>
          </a:xfrm>
        </p:spPr>
        <p:txBody>
          <a:bodyPr/>
          <a:lstStyle/>
          <a:p>
            <a:r>
              <a:rPr lang="en-US" altLang="zh-CN" dirty="0" smtClean="0"/>
              <a:t>Residential House Index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839987"/>
              </p:ext>
            </p:extLst>
          </p:nvPr>
        </p:nvGraphicFramePr>
        <p:xfrm>
          <a:off x="838200" y="1142963"/>
          <a:ext cx="10636624" cy="579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工作表" r:id="rId3" imgW="9400947" imgH="6176876" progId="Excel.Sheet.12">
                  <p:link updateAutomatic="1"/>
                </p:oleObj>
              </mc:Choice>
              <mc:Fallback>
                <p:oleObj name="工作表" r:id="rId3" imgW="9400947" imgH="617687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142963"/>
                        <a:ext cx="10636624" cy="579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5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8352" y="120090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From Deflation to Inflation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432777"/>
              </p:ext>
            </p:extLst>
          </p:nvPr>
        </p:nvGraphicFramePr>
        <p:xfrm>
          <a:off x="360257" y="1292957"/>
          <a:ext cx="11311790" cy="5346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工作表" r:id="rId3" imgW="9400947" imgH="6176876" progId="Excel.Sheet.12">
                  <p:link updateAutomatic="1"/>
                </p:oleObj>
              </mc:Choice>
              <mc:Fallback>
                <p:oleObj name="工作表" r:id="rId3" imgW="9400947" imgH="617687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257" y="1292957"/>
                        <a:ext cx="11311790" cy="5346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5541" y="0"/>
            <a:ext cx="10515600" cy="1325563"/>
          </a:xfrm>
        </p:spPr>
        <p:txBody>
          <a:bodyPr/>
          <a:lstStyle/>
          <a:p>
            <a:pPr algn="ctr"/>
            <a:r>
              <a:rPr lang="en-US" altLang="zh-CN" sz="3200" dirty="0"/>
              <a:t>China’s GDP Growth(%):2006Q1~2014Q4</a:t>
            </a:r>
            <a:endParaRPr lang="zh-CN" altLang="en-US" sz="3200" dirty="0"/>
          </a:p>
        </p:txBody>
      </p:sp>
      <p:graphicFrame>
        <p:nvGraphicFramePr>
          <p:cNvPr id="9" name="内容占位符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367527"/>
              </p:ext>
            </p:extLst>
          </p:nvPr>
        </p:nvGraphicFramePr>
        <p:xfrm>
          <a:off x="533285" y="1053026"/>
          <a:ext cx="11108880" cy="5502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工作表" r:id="rId3" imgW="9400947" imgH="6176876" progId="Excel.Sheet.12">
                  <p:link updateAutomatic="1"/>
                </p:oleObj>
              </mc:Choice>
              <mc:Fallback>
                <p:oleObj name="工作表" r:id="rId3" imgW="9400947" imgH="617687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285" y="1053026"/>
                        <a:ext cx="11108880" cy="5502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99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/>
              <a:t>Rapid Growth of Government Revenue and expenditure</a:t>
            </a:r>
            <a:endParaRPr lang="zh-CN" altLang="en-US" sz="36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52997"/>
              </p:ext>
            </p:extLst>
          </p:nvPr>
        </p:nvGraphicFramePr>
        <p:xfrm>
          <a:off x="679076" y="1308194"/>
          <a:ext cx="8134350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工作表" r:id="rId3" imgW="9401108" imgH="6172200" progId="Excel.Sheet.12">
                  <p:link updateAutomatic="1"/>
                </p:oleObj>
              </mc:Choice>
              <mc:Fallback>
                <p:oleObj name="工作表" r:id="rId3" imgW="9401108" imgH="61722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076" y="1308194"/>
                        <a:ext cx="8134350" cy="534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8447608" y="151614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%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79076" y="151614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Tr.RMB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287435" y="1885474"/>
            <a:ext cx="24862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In 2014, it was estimated government revenue would be 14+Tr.RMB. Besides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the </a:t>
            </a:r>
            <a:r>
              <a:rPr lang="en-US" altLang="zh-CN" sz="2400" dirty="0">
                <a:solidFill>
                  <a:srgbClr val="FF0000"/>
                </a:solidFill>
              </a:rPr>
              <a:t>PBOC's Fiscal Deposit is </a:t>
            </a:r>
            <a:r>
              <a:rPr lang="en-US" altLang="zh-CN" sz="2400" dirty="0" smtClean="0">
                <a:solidFill>
                  <a:srgbClr val="FF0000"/>
                </a:solidFill>
              </a:rPr>
              <a:t>3.13 Tr. RMB</a:t>
            </a:r>
            <a:r>
              <a:rPr lang="en-US" altLang="zh-CN" sz="2400" dirty="0" smtClean="0"/>
              <a:t> at the end of 2014, and ranged between 2.84 to 4.54 Tr. RMB in 2014.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5373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0"/>
            <a:ext cx="10515600" cy="92037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Low External Debt Risk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9460" y="839241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Risk Indicators on External Debts of China(%): 1985-2013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3592" y="65253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Source: CSA 2014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05623"/>
              </p:ext>
            </p:extLst>
          </p:nvPr>
        </p:nvGraphicFramePr>
        <p:xfrm>
          <a:off x="527888" y="1305523"/>
          <a:ext cx="11311499" cy="502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工作表" r:id="rId3" imgW="9382103" imgH="6162622" progId="Excel.Sheet.8">
                  <p:link updateAutomatic="1"/>
                </p:oleObj>
              </mc:Choice>
              <mc:Fallback>
                <p:oleObj name="工作表" r:id="rId3" imgW="9382103" imgH="6162622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888" y="1305523"/>
                        <a:ext cx="11311499" cy="5028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4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5625" y="228600"/>
            <a:ext cx="8540750" cy="463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2800" dirty="0"/>
              <a:t>Monetary Policies-RRR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13649"/>
              </p:ext>
            </p:extLst>
          </p:nvPr>
        </p:nvGraphicFramePr>
        <p:xfrm>
          <a:off x="591670" y="747355"/>
          <a:ext cx="10632142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工作表" r:id="rId4" imgW="9401057" imgH="6172200" progId="Excel.Sheet.12">
                  <p:link updateAutomatic="1"/>
                </p:oleObj>
              </mc:Choice>
              <mc:Fallback>
                <p:oleObj name="工作表" r:id="rId4" imgW="9401057" imgH="61722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1670" y="747355"/>
                        <a:ext cx="10632142" cy="5544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1946635" y="1532886"/>
            <a:ext cx="4537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Now M2 is 107.74 Tr. RMB, Lower 1 percentage point of RRR would release around 1.08 Tr. RMB money supply.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567608" y="652534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 change for big and middle sized banks then after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13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/>
              <a:t>From Old China to New China</a:t>
            </a:r>
          </a:p>
        </p:txBody>
      </p:sp>
      <p:sp>
        <p:nvSpPr>
          <p:cNvPr id="36867" name="AutoShape 4"/>
          <p:cNvSpPr>
            <a:spLocks noChangeArrowheads="1"/>
          </p:cNvSpPr>
          <p:nvPr/>
        </p:nvSpPr>
        <p:spPr bwMode="auto">
          <a:xfrm flipH="1">
            <a:off x="1524000" y="3133725"/>
            <a:ext cx="2051050" cy="2160588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Semi-Feudal</a:t>
            </a:r>
          </a:p>
          <a:p>
            <a:pPr algn="ctr"/>
            <a:r>
              <a:rPr lang="en-US" altLang="zh-CN"/>
              <a:t>Semi-Colonial</a:t>
            </a:r>
          </a:p>
          <a:p>
            <a:pPr algn="ctr"/>
            <a:r>
              <a:rPr lang="en-US" altLang="zh-CN"/>
              <a:t>Backward</a:t>
            </a:r>
          </a:p>
        </p:txBody>
      </p:sp>
      <p:sp>
        <p:nvSpPr>
          <p:cNvPr id="36868" name="AutoShape 6"/>
          <p:cNvSpPr>
            <a:spLocks noChangeArrowheads="1"/>
          </p:cNvSpPr>
          <p:nvPr/>
        </p:nvSpPr>
        <p:spPr bwMode="auto">
          <a:xfrm flipH="1">
            <a:off x="3935413" y="3133725"/>
            <a:ext cx="2051050" cy="2160588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Independent </a:t>
            </a:r>
          </a:p>
          <a:p>
            <a:pPr algn="ctr"/>
            <a:r>
              <a:rPr lang="en-US" altLang="zh-CN"/>
              <a:t>Balanced</a:t>
            </a:r>
          </a:p>
          <a:p>
            <a:pPr algn="ctr"/>
            <a:r>
              <a:rPr lang="en-US" altLang="zh-CN"/>
              <a:t>Economic </a:t>
            </a:r>
          </a:p>
          <a:p>
            <a:pPr algn="ctr"/>
            <a:r>
              <a:rPr lang="en-US" altLang="zh-CN"/>
              <a:t>&amp; Social </a:t>
            </a:r>
          </a:p>
          <a:p>
            <a:pPr algn="ctr"/>
            <a:r>
              <a:rPr lang="en-US" altLang="zh-CN"/>
              <a:t>Construction </a:t>
            </a:r>
          </a:p>
          <a:p>
            <a:pPr algn="ctr"/>
            <a:endParaRPr lang="en-US" altLang="zh-CN"/>
          </a:p>
        </p:txBody>
      </p:sp>
      <p:sp>
        <p:nvSpPr>
          <p:cNvPr id="36869" name="AutoShape 7"/>
          <p:cNvSpPr>
            <a:spLocks noChangeArrowheads="1"/>
          </p:cNvSpPr>
          <p:nvPr/>
        </p:nvSpPr>
        <p:spPr bwMode="auto">
          <a:xfrm flipH="1">
            <a:off x="6167438" y="3133725"/>
            <a:ext cx="2051050" cy="2160588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dirty="0"/>
              <a:t>Market-Oriented</a:t>
            </a:r>
          </a:p>
          <a:p>
            <a:pPr algn="ctr"/>
            <a:r>
              <a:rPr lang="en-US" altLang="zh-CN" dirty="0"/>
              <a:t>GDP Growth Fast</a:t>
            </a:r>
          </a:p>
          <a:p>
            <a:pPr algn="ctr"/>
            <a:r>
              <a:rPr lang="en-US" altLang="zh-CN" dirty="0"/>
              <a:t>Income Inequality</a:t>
            </a:r>
          </a:p>
          <a:p>
            <a:pPr algn="ctr"/>
            <a:r>
              <a:rPr lang="en-US" altLang="zh-CN" dirty="0"/>
              <a:t>Social Development </a:t>
            </a:r>
          </a:p>
          <a:p>
            <a:pPr algn="ctr"/>
            <a:r>
              <a:rPr lang="en-US" altLang="zh-CN" dirty="0"/>
              <a:t>Environment</a:t>
            </a:r>
          </a:p>
        </p:txBody>
      </p:sp>
      <p:sp>
        <p:nvSpPr>
          <p:cNvPr id="36870" name="AutoShape 8"/>
          <p:cNvSpPr>
            <a:spLocks noChangeArrowheads="1"/>
          </p:cNvSpPr>
          <p:nvPr/>
        </p:nvSpPr>
        <p:spPr bwMode="auto">
          <a:xfrm flipH="1">
            <a:off x="8401050" y="3133725"/>
            <a:ext cx="2051050" cy="2160588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/>
              <a:t>Sustainable </a:t>
            </a:r>
          </a:p>
          <a:p>
            <a:pPr algn="ctr"/>
            <a:r>
              <a:rPr lang="en-US" altLang="zh-CN"/>
              <a:t>(Economic,</a:t>
            </a:r>
          </a:p>
          <a:p>
            <a:pPr algn="ctr"/>
            <a:r>
              <a:rPr lang="en-US" altLang="zh-CN"/>
              <a:t>Social, </a:t>
            </a:r>
          </a:p>
          <a:p>
            <a:pPr algn="ctr"/>
            <a:r>
              <a:rPr lang="en-US" altLang="zh-CN"/>
              <a:t>Environment) </a:t>
            </a:r>
          </a:p>
          <a:p>
            <a:pPr algn="ctr"/>
            <a:r>
              <a:rPr lang="en-US" altLang="zh-CN"/>
              <a:t>Development</a:t>
            </a:r>
          </a:p>
        </p:txBody>
      </p:sp>
      <p:sp>
        <p:nvSpPr>
          <p:cNvPr id="36871" name="Rectangle 9"/>
          <p:cNvSpPr>
            <a:spLocks noChangeArrowheads="1"/>
          </p:cNvSpPr>
          <p:nvPr/>
        </p:nvSpPr>
        <p:spPr bwMode="auto">
          <a:xfrm>
            <a:off x="3575051" y="2701926"/>
            <a:ext cx="288925" cy="28797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6872" name="Rectangle 15"/>
          <p:cNvSpPr>
            <a:spLocks noChangeArrowheads="1"/>
          </p:cNvSpPr>
          <p:nvPr/>
        </p:nvSpPr>
        <p:spPr bwMode="auto">
          <a:xfrm>
            <a:off x="6024564" y="2630488"/>
            <a:ext cx="142875" cy="2952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6873" name="Line 17"/>
          <p:cNvSpPr>
            <a:spLocks noChangeShapeType="1"/>
          </p:cNvSpPr>
          <p:nvPr/>
        </p:nvSpPr>
        <p:spPr bwMode="auto">
          <a:xfrm flipV="1">
            <a:off x="1524001" y="5581651"/>
            <a:ext cx="8893175" cy="73025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874" name="Rectangle 18"/>
          <p:cNvSpPr>
            <a:spLocks noChangeArrowheads="1"/>
          </p:cNvSpPr>
          <p:nvPr/>
        </p:nvSpPr>
        <p:spPr bwMode="auto">
          <a:xfrm>
            <a:off x="8256589" y="2630488"/>
            <a:ext cx="142875" cy="2952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/>
          </a:p>
        </p:txBody>
      </p:sp>
      <p:sp>
        <p:nvSpPr>
          <p:cNvPr id="36875" name="Rectangle 19"/>
          <p:cNvSpPr>
            <a:spLocks noChangeArrowheads="1"/>
          </p:cNvSpPr>
          <p:nvPr/>
        </p:nvSpPr>
        <p:spPr bwMode="auto">
          <a:xfrm>
            <a:off x="3359151" y="5654675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1949</a:t>
            </a:r>
          </a:p>
        </p:txBody>
      </p:sp>
      <p:sp>
        <p:nvSpPr>
          <p:cNvPr id="36876" name="Rectangle 20"/>
          <p:cNvSpPr>
            <a:spLocks noChangeArrowheads="1"/>
          </p:cNvSpPr>
          <p:nvPr/>
        </p:nvSpPr>
        <p:spPr bwMode="auto">
          <a:xfrm>
            <a:off x="5808664" y="5654675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1978</a:t>
            </a:r>
          </a:p>
        </p:txBody>
      </p:sp>
      <p:sp>
        <p:nvSpPr>
          <p:cNvPr id="36877" name="Rectangle 21"/>
          <p:cNvSpPr>
            <a:spLocks noChangeArrowheads="1"/>
          </p:cNvSpPr>
          <p:nvPr/>
        </p:nvSpPr>
        <p:spPr bwMode="auto">
          <a:xfrm>
            <a:off x="7680325" y="5726113"/>
            <a:ext cx="760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 dirty="0"/>
              <a:t>2012?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774826" y="2060576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66"/>
                </a:solidFill>
              </a:rPr>
              <a:t>Old China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4008438" y="2060576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66"/>
                </a:solidFill>
              </a:rPr>
              <a:t>New China 1.0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383338" y="2060576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66"/>
                </a:solidFill>
              </a:rPr>
              <a:t>New China 2.0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8724900" y="2060576"/>
            <a:ext cx="1943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66"/>
                </a:solidFill>
              </a:rPr>
              <a:t>New China 3.0</a:t>
            </a:r>
          </a:p>
        </p:txBody>
      </p:sp>
    </p:spTree>
    <p:extLst>
      <p:ext uri="{BB962C8B-B14F-4D97-AF65-F5344CB8AC3E}">
        <p14:creationId xmlns:p14="http://schemas.microsoft.com/office/powerpoint/2010/main" val="82958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2576" y="60326"/>
            <a:ext cx="10515600" cy="991534"/>
          </a:xfrm>
        </p:spPr>
        <p:txBody>
          <a:bodyPr/>
          <a:lstStyle/>
          <a:p>
            <a:r>
              <a:rPr lang="en-US" altLang="zh-CN" dirty="0"/>
              <a:t>Monetary </a:t>
            </a:r>
            <a:r>
              <a:rPr lang="en-US" altLang="zh-CN" dirty="0" smtClean="0"/>
              <a:t>Policies-Interest Rate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104151"/>
              </p:ext>
            </p:extLst>
          </p:nvPr>
        </p:nvGraphicFramePr>
        <p:xfrm>
          <a:off x="597647" y="987576"/>
          <a:ext cx="10868896" cy="5532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工作表" r:id="rId3" imgW="9400947" imgH="6176876" progId="Excel.Sheet.12">
                  <p:link updateAutomatic="1"/>
                </p:oleObj>
              </mc:Choice>
              <mc:Fallback>
                <p:oleObj name="工作表" r:id="rId3" imgW="9400947" imgH="617687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7647" y="987576"/>
                        <a:ext cx="10868896" cy="5532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5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938610"/>
              </p:ext>
            </p:extLst>
          </p:nvPr>
        </p:nvGraphicFramePr>
        <p:xfrm>
          <a:off x="513415" y="188071"/>
          <a:ext cx="11182538" cy="651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工作表" r:id="rId3" imgW="9400947" imgH="6176876" progId="Excel.Sheet.12">
                  <p:link updateAutomatic="1"/>
                </p:oleObj>
              </mc:Choice>
              <mc:Fallback>
                <p:oleObj name="工作表" r:id="rId3" imgW="9400947" imgH="617687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415" y="188071"/>
                        <a:ext cx="11182538" cy="6510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1088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103343"/>
              </p:ext>
            </p:extLst>
          </p:nvPr>
        </p:nvGraphicFramePr>
        <p:xfrm>
          <a:off x="436283" y="433574"/>
          <a:ext cx="11223812" cy="6074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100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Latest Development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19649"/>
            <a:ext cx="10515600" cy="4351338"/>
          </a:xfrm>
        </p:spPr>
        <p:txBody>
          <a:bodyPr/>
          <a:lstStyle/>
          <a:p>
            <a:r>
              <a:rPr lang="en-US" altLang="zh-CN" dirty="0"/>
              <a:t> eliminated or reduced regulations concerning price </a:t>
            </a:r>
            <a:endParaRPr lang="en-US" altLang="zh-CN" dirty="0" smtClean="0"/>
          </a:p>
          <a:p>
            <a:r>
              <a:rPr lang="en-US" altLang="zh-CN" dirty="0" smtClean="0"/>
              <a:t>eliminated or reduced regulations market </a:t>
            </a:r>
            <a:r>
              <a:rPr lang="en-US" altLang="zh-CN" dirty="0"/>
              <a:t>entry barriers in relation to trade in both goods and services</a:t>
            </a:r>
            <a:endParaRPr lang="en-US" altLang="zh-CN" dirty="0" smtClean="0"/>
          </a:p>
          <a:p>
            <a:r>
              <a:rPr lang="en-US" altLang="zh-CN" dirty="0" smtClean="0"/>
              <a:t>removal </a:t>
            </a:r>
            <a:r>
              <a:rPr lang="en-US" altLang="zh-CN" dirty="0"/>
              <a:t>of administrative approval procedures in certain </a:t>
            </a:r>
            <a:r>
              <a:rPr lang="en-US" altLang="zh-CN" dirty="0" smtClean="0"/>
              <a:t>sectors</a:t>
            </a:r>
          </a:p>
          <a:p>
            <a:r>
              <a:rPr lang="en-US" altLang="zh-CN" dirty="0" smtClean="0"/>
              <a:t>Finance</a:t>
            </a:r>
          </a:p>
          <a:p>
            <a:pPr lvl="1"/>
            <a:r>
              <a:rPr lang="en-US" altLang="zh-CN" dirty="0" smtClean="0"/>
              <a:t>Private banks</a:t>
            </a:r>
          </a:p>
          <a:p>
            <a:pPr lvl="1"/>
            <a:r>
              <a:rPr lang="en-US" altLang="zh-CN" dirty="0" smtClean="0"/>
              <a:t>Bank failure and deposit insurance</a:t>
            </a:r>
          </a:p>
          <a:p>
            <a:pPr lvl="1"/>
            <a:r>
              <a:rPr lang="en-US" altLang="zh-CN" dirty="0" smtClean="0"/>
              <a:t>Expanding QFII and QDII</a:t>
            </a:r>
          </a:p>
          <a:p>
            <a:pPr lvl="1"/>
            <a:r>
              <a:rPr lang="en-US" altLang="zh-CN" dirty="0" smtClean="0"/>
              <a:t>Capital account—internationalization of RMB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2569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351E5FA-E397-4BB9-BE5E-87B1B81A798D}" type="slidenum">
              <a:rPr lang="zh-CN" altLang="en-GB">
                <a:solidFill>
                  <a:srgbClr val="D38E27"/>
                </a:solidFill>
                <a:latin typeface="Franklin Gothic Book" panose="020B0503020102020204" pitchFamily="34" charset="0"/>
                <a:ea typeface="华文楷体" panose="02010600040101010101" pitchFamily="2" charset="-122"/>
              </a:rPr>
              <a:pPr eaLnBrk="1" hangingPunct="1"/>
              <a:t>24</a:t>
            </a:fld>
            <a:endParaRPr lang="en-GB" altLang="zh-CN">
              <a:solidFill>
                <a:srgbClr val="D38E27"/>
              </a:solidFill>
              <a:latin typeface="Franklin Gothic Book" panose="020B0503020102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03389" y="6092826"/>
            <a:ext cx="87852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tx2"/>
                </a:solidFill>
              </a:rPr>
              <a:t>Sources:   </a:t>
            </a:r>
            <a:r>
              <a:rPr lang="en-US" altLang="zh-CN" sz="1600" b="1" i="1">
                <a:solidFill>
                  <a:schemeClr val="tx2"/>
                </a:solidFill>
              </a:rPr>
              <a:t>China Statistical Yearbook </a:t>
            </a:r>
            <a:r>
              <a:rPr lang="en-US" altLang="zh-CN" sz="1600" b="1">
                <a:solidFill>
                  <a:schemeClr val="tx2"/>
                </a:solidFill>
              </a:rPr>
              <a:t>and </a:t>
            </a:r>
            <a:r>
              <a:rPr lang="en-US" altLang="zh-CN" sz="1600" b="1" i="1">
                <a:solidFill>
                  <a:schemeClr val="tx2"/>
                </a:solidFill>
              </a:rPr>
              <a:t>China Financial Yearbook</a:t>
            </a:r>
            <a:r>
              <a:rPr lang="en-US" altLang="zh-CN" sz="1600" b="1">
                <a:solidFill>
                  <a:schemeClr val="tx2"/>
                </a:solidFill>
              </a:rPr>
              <a:t>, various issues.</a:t>
            </a:r>
            <a:endParaRPr lang="zh-CN" altLang="en-GB" sz="1600" b="1">
              <a:solidFill>
                <a:schemeClr val="tx2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703389" y="188914"/>
            <a:ext cx="87852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70C0"/>
                </a:solidFill>
              </a:rPr>
              <a:t>Figure 1. China’s Balance of Payment (US dollar 100 million) </a:t>
            </a:r>
            <a:endParaRPr lang="zh-CN" altLang="en-GB" b="1">
              <a:solidFill>
                <a:srgbClr val="0070C0"/>
              </a:solidFill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1828800" y="1125539"/>
          <a:ext cx="8686800" cy="495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46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84087BA-C8C4-4832-90B9-86DAD8CA1ED5}" type="slidenum">
              <a:rPr lang="zh-CN" altLang="en-GB">
                <a:solidFill>
                  <a:srgbClr val="D38E27"/>
                </a:solidFill>
                <a:latin typeface="Franklin Gothic Book" panose="020B0503020102020204" pitchFamily="34" charset="0"/>
                <a:ea typeface="华文楷体" panose="02010600040101010101" pitchFamily="2" charset="-122"/>
              </a:rPr>
              <a:pPr eaLnBrk="1" hangingPunct="1"/>
              <a:t>25</a:t>
            </a:fld>
            <a:endParaRPr lang="en-GB" altLang="zh-CN">
              <a:solidFill>
                <a:srgbClr val="D38E27"/>
              </a:solidFill>
              <a:latin typeface="Franklin Gothic Book" panose="020B0503020102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03389" y="6092826"/>
            <a:ext cx="87852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tx2"/>
                </a:solidFill>
              </a:rPr>
              <a:t>Sources:   </a:t>
            </a:r>
            <a:r>
              <a:rPr lang="en-US" altLang="zh-CN" sz="1600" b="1" i="1">
                <a:solidFill>
                  <a:schemeClr val="tx2"/>
                </a:solidFill>
              </a:rPr>
              <a:t>China Statistical Yearbook </a:t>
            </a:r>
            <a:r>
              <a:rPr lang="en-US" altLang="zh-CN" sz="1600" b="1">
                <a:solidFill>
                  <a:schemeClr val="tx2"/>
                </a:solidFill>
              </a:rPr>
              <a:t>and </a:t>
            </a:r>
            <a:r>
              <a:rPr lang="en-US" altLang="zh-CN" sz="1600" b="1" i="1">
                <a:solidFill>
                  <a:schemeClr val="tx2"/>
                </a:solidFill>
              </a:rPr>
              <a:t>China Financial Yearbook</a:t>
            </a:r>
            <a:r>
              <a:rPr lang="en-US" altLang="zh-CN" sz="1600" b="1">
                <a:solidFill>
                  <a:schemeClr val="tx2"/>
                </a:solidFill>
              </a:rPr>
              <a:t>, various issues.</a:t>
            </a:r>
            <a:endParaRPr lang="zh-CN" altLang="en-GB" sz="1600" b="1">
              <a:solidFill>
                <a:schemeClr val="tx2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703389" y="188914"/>
            <a:ext cx="87852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70C0"/>
                </a:solidFill>
              </a:rPr>
              <a:t>Figure 2. Capital Account Balances (US dollar 100 million) </a:t>
            </a:r>
            <a:endParaRPr lang="zh-CN" altLang="en-GB" b="1">
              <a:solidFill>
                <a:srgbClr val="0070C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828800" y="1125539"/>
          <a:ext cx="8686800" cy="495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21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72869C2-9761-4DE9-8AC3-C0B9AC476194}" type="slidenum">
              <a:rPr lang="zh-CN" altLang="en-GB">
                <a:solidFill>
                  <a:srgbClr val="D38E27"/>
                </a:solidFill>
                <a:latin typeface="Franklin Gothic Book" panose="020B0503020102020204" pitchFamily="34" charset="0"/>
                <a:ea typeface="华文楷体" panose="02010600040101010101" pitchFamily="2" charset="-122"/>
              </a:rPr>
              <a:pPr eaLnBrk="1" hangingPunct="1"/>
              <a:t>26</a:t>
            </a:fld>
            <a:endParaRPr lang="en-GB" altLang="zh-CN">
              <a:solidFill>
                <a:srgbClr val="D38E27"/>
              </a:solidFill>
              <a:latin typeface="Franklin Gothic Book" panose="020B0503020102020204" pitchFamily="34" charset="0"/>
              <a:ea typeface="华文楷体" panose="02010600040101010101" pitchFamily="2" charset="-122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03389" y="5949950"/>
            <a:ext cx="87852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chemeClr val="tx2"/>
                </a:solidFill>
              </a:rPr>
              <a:t>Sources:   </a:t>
            </a:r>
            <a:r>
              <a:rPr lang="en-US" altLang="zh-CN" sz="1600" b="1" i="1">
                <a:solidFill>
                  <a:schemeClr val="tx2"/>
                </a:solidFill>
              </a:rPr>
              <a:t>China Statistical Yearbook </a:t>
            </a:r>
            <a:r>
              <a:rPr lang="en-US" altLang="zh-CN" sz="1600" b="1">
                <a:solidFill>
                  <a:schemeClr val="tx2"/>
                </a:solidFill>
              </a:rPr>
              <a:t>and </a:t>
            </a:r>
            <a:r>
              <a:rPr lang="en-US" altLang="zh-CN" sz="1600" b="1" i="1">
                <a:solidFill>
                  <a:schemeClr val="tx2"/>
                </a:solidFill>
              </a:rPr>
              <a:t>China Financial Yearbook</a:t>
            </a:r>
            <a:r>
              <a:rPr lang="en-US" altLang="zh-CN" sz="1600" b="1">
                <a:solidFill>
                  <a:schemeClr val="tx2"/>
                </a:solidFill>
              </a:rPr>
              <a:t>, various issues.                  </a:t>
            </a:r>
            <a:br>
              <a:rPr lang="en-US" altLang="zh-CN" sz="1600" b="1">
                <a:solidFill>
                  <a:schemeClr val="tx2"/>
                </a:solidFill>
              </a:rPr>
            </a:br>
            <a:r>
              <a:rPr lang="en-US" altLang="zh-CN" sz="1600" b="1">
                <a:solidFill>
                  <a:schemeClr val="tx2"/>
                </a:solidFill>
              </a:rPr>
              <a:t>Note:         A = errors and omissions; </a:t>
            </a:r>
          </a:p>
          <a:p>
            <a:pPr eaLnBrk="1" hangingPunct="1"/>
            <a:r>
              <a:rPr lang="en-US" altLang="zh-CN" sz="1600" b="1">
                <a:solidFill>
                  <a:schemeClr val="tx2"/>
                </a:solidFill>
              </a:rPr>
              <a:t>                  B = change in official reserves – current account balance – net FDI.</a:t>
            </a:r>
            <a:endParaRPr lang="zh-CN" altLang="en-GB" sz="1600" b="1">
              <a:solidFill>
                <a:schemeClr val="tx2"/>
              </a:solidFill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703389" y="188914"/>
            <a:ext cx="87852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0070C0"/>
                </a:solidFill>
              </a:rPr>
              <a:t>Figure 3. “Unaccounted for” Capital Flows</a:t>
            </a:r>
            <a:endParaRPr lang="zh-CN" altLang="en-GB" b="1">
              <a:solidFill>
                <a:srgbClr val="0070C0"/>
              </a:solidFill>
            </a:endParaRPr>
          </a:p>
        </p:txBody>
      </p:sp>
      <p:graphicFrame>
        <p:nvGraphicFramePr>
          <p:cNvPr id="10" name="图表 2"/>
          <p:cNvGraphicFramePr>
            <a:graphicFrameLocks noGrp="1"/>
          </p:cNvGraphicFramePr>
          <p:nvPr>
            <p:ph idx="1"/>
          </p:nvPr>
        </p:nvGraphicFramePr>
        <p:xfrm>
          <a:off x="1828800" y="1125539"/>
          <a:ext cx="8686800" cy="495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5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3800" smtClean="0"/>
              <a:t>Thank You!</a:t>
            </a:r>
            <a:endParaRPr lang="zh-CN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272480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5" imgW="9144793" imgH="6858594" progId="Excel.Sheet.8">
                  <p:embed/>
                </p:oleObj>
              </mc:Choice>
              <mc:Fallback>
                <p:oleObj r:id="rId5" imgW="9144793" imgH="685859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951538" y="2786064"/>
            <a:ext cx="2716212" cy="714375"/>
          </a:xfrm>
          <a:prstGeom prst="wedgeRectCallout">
            <a:avLst>
              <a:gd name="adj1" fmla="val 35898"/>
              <a:gd name="adj2" fmla="val 130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CN"/>
              <a:t>1949 was a turning point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699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/>
          </p:nvPr>
        </p:nvGraphicFramePr>
        <p:xfrm>
          <a:off x="1524001" y="0"/>
          <a:ext cx="9059863" cy="681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工作表" r:id="rId5" imgW="9296400" imgH="4533900" progId="Excel.Sheet.8">
                  <p:embed/>
                </p:oleObj>
              </mc:Choice>
              <mc:Fallback>
                <p:oleObj name="工作表" r:id="rId5" imgW="9296400" imgH="4533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0"/>
                        <a:ext cx="9059863" cy="681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855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/>
              <a:t>The Achievements of New China 1.0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Preliminarily Industrialized the Economy</a:t>
            </a:r>
          </a:p>
          <a:p>
            <a:pPr eaLnBrk="1" hangingPunct="1"/>
            <a:r>
              <a:rPr lang="en-US" altLang="zh-CN" dirty="0" smtClean="0"/>
              <a:t>Established a </a:t>
            </a:r>
            <a:r>
              <a:rPr lang="en-US" altLang="zh-CN" b="1" dirty="0" smtClean="0">
                <a:solidFill>
                  <a:schemeClr val="tx2"/>
                </a:solidFill>
              </a:rPr>
              <a:t>Independent </a:t>
            </a:r>
            <a:r>
              <a:rPr lang="en-US" altLang="zh-CN" dirty="0" smtClean="0"/>
              <a:t>and </a:t>
            </a:r>
            <a:r>
              <a:rPr lang="en-US" altLang="zh-CN" b="1" dirty="0" smtClean="0">
                <a:solidFill>
                  <a:schemeClr val="tx2"/>
                </a:solidFill>
              </a:rPr>
              <a:t>Comprehensive</a:t>
            </a:r>
            <a:r>
              <a:rPr lang="en-US" altLang="zh-CN" dirty="0" smtClean="0"/>
              <a:t> Industrial system</a:t>
            </a:r>
          </a:p>
          <a:p>
            <a:pPr eaLnBrk="1" hangingPunct="1"/>
            <a:r>
              <a:rPr lang="en-US" altLang="zh-CN" dirty="0" smtClean="0"/>
              <a:t>GDP Growth Rate Averaged at 6.68% per year during 1953-1978</a:t>
            </a:r>
          </a:p>
          <a:p>
            <a:pPr eaLnBrk="1" hangingPunct="1"/>
            <a:r>
              <a:rPr lang="en-US" altLang="zh-CN" dirty="0" smtClean="0"/>
              <a:t>Life Expectancy increased from around 35 to about 67 years.</a:t>
            </a:r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1511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/>
              <a:t>Evolvement of the Growth </a:t>
            </a:r>
            <a:r>
              <a:rPr lang="en-US" altLang="zh-CN" sz="4000" dirty="0" smtClean="0"/>
              <a:t>Models since 1978</a:t>
            </a:r>
            <a:endParaRPr lang="en-US" altLang="zh-CN" sz="4000" dirty="0"/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1524000" y="1557339"/>
            <a:ext cx="18767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Balanced/Inward </a:t>
            </a:r>
          </a:p>
          <a:p>
            <a:r>
              <a:rPr lang="en-US" altLang="zh-CN" b="1"/>
              <a:t>Looking Growth</a:t>
            </a:r>
          </a:p>
        </p:txBody>
      </p:sp>
      <p:sp>
        <p:nvSpPr>
          <p:cNvPr id="44036" name="Rectangle 8"/>
          <p:cNvSpPr>
            <a:spLocks noChangeArrowheads="1"/>
          </p:cNvSpPr>
          <p:nvPr/>
        </p:nvSpPr>
        <p:spPr bwMode="auto">
          <a:xfrm>
            <a:off x="3575051" y="1844676"/>
            <a:ext cx="163513" cy="28797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37" name="Rectangle 9"/>
          <p:cNvSpPr>
            <a:spLocks noChangeArrowheads="1"/>
          </p:cNvSpPr>
          <p:nvPr/>
        </p:nvSpPr>
        <p:spPr bwMode="auto">
          <a:xfrm>
            <a:off x="3792538" y="1268413"/>
            <a:ext cx="20003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Relatively </a:t>
            </a:r>
          </a:p>
          <a:p>
            <a:r>
              <a:rPr lang="en-US" altLang="zh-CN" b="1"/>
              <a:t>Balanced/Outward</a:t>
            </a:r>
          </a:p>
          <a:p>
            <a:r>
              <a:rPr lang="en-US" altLang="zh-CN" b="1"/>
              <a:t> Looking Growth</a:t>
            </a:r>
          </a:p>
        </p:txBody>
      </p:sp>
      <p:sp>
        <p:nvSpPr>
          <p:cNvPr id="44038" name="Rectangle 10"/>
          <p:cNvSpPr>
            <a:spLocks noChangeArrowheads="1"/>
          </p:cNvSpPr>
          <p:nvPr/>
        </p:nvSpPr>
        <p:spPr bwMode="auto">
          <a:xfrm>
            <a:off x="6167438" y="1412876"/>
            <a:ext cx="22052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Imbalanced/outward</a:t>
            </a:r>
          </a:p>
          <a:p>
            <a:r>
              <a:rPr lang="en-US" altLang="zh-CN" b="1"/>
              <a:t> Looking</a:t>
            </a:r>
          </a:p>
        </p:txBody>
      </p:sp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8312150" y="1773238"/>
            <a:ext cx="21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New growth model?</a:t>
            </a:r>
          </a:p>
        </p:txBody>
      </p:sp>
      <p:sp>
        <p:nvSpPr>
          <p:cNvPr id="44040" name="Rectangle 12"/>
          <p:cNvSpPr>
            <a:spLocks noChangeArrowheads="1"/>
          </p:cNvSpPr>
          <p:nvPr/>
        </p:nvSpPr>
        <p:spPr bwMode="auto">
          <a:xfrm>
            <a:off x="6024564" y="1773238"/>
            <a:ext cx="142875" cy="2952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41" name="Line 13"/>
          <p:cNvSpPr>
            <a:spLocks noChangeShapeType="1"/>
          </p:cNvSpPr>
          <p:nvPr/>
        </p:nvSpPr>
        <p:spPr bwMode="auto">
          <a:xfrm flipV="1">
            <a:off x="1524001" y="4714874"/>
            <a:ext cx="9962775" cy="82551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042" name="Rectangle 14"/>
          <p:cNvSpPr>
            <a:spLocks noChangeArrowheads="1"/>
          </p:cNvSpPr>
          <p:nvPr/>
        </p:nvSpPr>
        <p:spPr bwMode="auto">
          <a:xfrm>
            <a:off x="8256589" y="1773238"/>
            <a:ext cx="142875" cy="2952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043" name="Rectangle 15"/>
          <p:cNvSpPr>
            <a:spLocks noChangeArrowheads="1"/>
          </p:cNvSpPr>
          <p:nvPr/>
        </p:nvSpPr>
        <p:spPr bwMode="auto">
          <a:xfrm>
            <a:off x="3359151" y="4797425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1992</a:t>
            </a:r>
          </a:p>
        </p:txBody>
      </p:sp>
      <p:sp>
        <p:nvSpPr>
          <p:cNvPr id="44044" name="Rectangle 16"/>
          <p:cNvSpPr>
            <a:spLocks noChangeArrowheads="1"/>
          </p:cNvSpPr>
          <p:nvPr/>
        </p:nvSpPr>
        <p:spPr bwMode="auto">
          <a:xfrm>
            <a:off x="5808664" y="4797425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2001</a:t>
            </a:r>
          </a:p>
        </p:txBody>
      </p:sp>
      <p:sp>
        <p:nvSpPr>
          <p:cNvPr id="44045" name="Rectangle 17"/>
          <p:cNvSpPr>
            <a:spLocks noChangeArrowheads="1"/>
          </p:cNvSpPr>
          <p:nvPr/>
        </p:nvSpPr>
        <p:spPr bwMode="auto">
          <a:xfrm>
            <a:off x="7967664" y="4797425"/>
            <a:ext cx="760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 dirty="0" smtClean="0"/>
              <a:t>2012?</a:t>
            </a:r>
            <a:endParaRPr lang="en-US" altLang="zh-CN" b="1" dirty="0"/>
          </a:p>
        </p:txBody>
      </p:sp>
      <p:sp>
        <p:nvSpPr>
          <p:cNvPr id="44046" name="Rectangle 18"/>
          <p:cNvSpPr>
            <a:spLocks noChangeArrowheads="1"/>
          </p:cNvSpPr>
          <p:nvPr/>
        </p:nvSpPr>
        <p:spPr bwMode="auto">
          <a:xfrm>
            <a:off x="1524001" y="4797425"/>
            <a:ext cx="652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b="1"/>
              <a:t>1978</a:t>
            </a:r>
          </a:p>
        </p:txBody>
      </p:sp>
      <p:sp>
        <p:nvSpPr>
          <p:cNvPr id="21" name="右箭头标注 20"/>
          <p:cNvSpPr/>
          <p:nvPr/>
        </p:nvSpPr>
        <p:spPr>
          <a:xfrm>
            <a:off x="1551040" y="2543455"/>
            <a:ext cx="2071688" cy="2214563"/>
          </a:xfrm>
          <a:prstGeom prst="rightArrowCallout">
            <a:avLst>
              <a:gd name="adj1" fmla="val 22548"/>
              <a:gd name="adj2" fmla="val 25000"/>
              <a:gd name="adj3" fmla="val 25000"/>
              <a:gd name="adj4" fmla="val 70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Planned Economy</a:t>
            </a: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With </a:t>
            </a: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Market Mechanism</a:t>
            </a:r>
          </a:p>
        </p:txBody>
      </p:sp>
      <p:sp>
        <p:nvSpPr>
          <p:cNvPr id="22" name="右箭头标注 21"/>
          <p:cNvSpPr/>
          <p:nvPr/>
        </p:nvSpPr>
        <p:spPr>
          <a:xfrm>
            <a:off x="3738563" y="2500313"/>
            <a:ext cx="2286000" cy="2214562"/>
          </a:xfrm>
          <a:prstGeom prst="rightArrowCallout">
            <a:avLst>
              <a:gd name="adj1" fmla="val 22548"/>
              <a:gd name="adj2" fmla="val 25000"/>
              <a:gd name="adj3" fmla="val 25000"/>
              <a:gd name="adj4" fmla="val 70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Marketization</a:t>
            </a:r>
          </a:p>
          <a:p>
            <a:pPr algn="ctr">
              <a:defRPr/>
            </a:pPr>
            <a:endParaRPr lang="en-US" altLang="zh-CN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Privatization</a:t>
            </a:r>
          </a:p>
          <a:p>
            <a:pPr algn="ctr">
              <a:defRPr/>
            </a:pPr>
            <a:endParaRPr lang="en-US" altLang="zh-CN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Liberalization</a:t>
            </a:r>
          </a:p>
        </p:txBody>
      </p:sp>
      <p:sp>
        <p:nvSpPr>
          <p:cNvPr id="23" name="右箭头标注 22"/>
          <p:cNvSpPr/>
          <p:nvPr/>
        </p:nvSpPr>
        <p:spPr>
          <a:xfrm>
            <a:off x="6238875" y="2500313"/>
            <a:ext cx="2071688" cy="2214562"/>
          </a:xfrm>
          <a:prstGeom prst="rightArrowCallout">
            <a:avLst>
              <a:gd name="adj1" fmla="val 22548"/>
              <a:gd name="adj2" fmla="val 25000"/>
              <a:gd name="adj3" fmla="val 25000"/>
              <a:gd name="adj4" fmla="val 70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Over-dependent</a:t>
            </a: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On</a:t>
            </a: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International Market</a:t>
            </a: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And</a:t>
            </a: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Investment</a:t>
            </a:r>
          </a:p>
        </p:txBody>
      </p:sp>
      <p:sp>
        <p:nvSpPr>
          <p:cNvPr id="24" name="右箭头标注 23"/>
          <p:cNvSpPr/>
          <p:nvPr/>
        </p:nvSpPr>
        <p:spPr>
          <a:xfrm>
            <a:off x="8453438" y="2500313"/>
            <a:ext cx="2650844" cy="2214562"/>
          </a:xfrm>
          <a:prstGeom prst="rightArrowCallout">
            <a:avLst>
              <a:gd name="adj1" fmla="val 17644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Sustainable </a:t>
            </a: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(Economic,</a:t>
            </a: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Social, Environment) </a:t>
            </a:r>
          </a:p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Development</a:t>
            </a:r>
          </a:p>
        </p:txBody>
      </p:sp>
      <p:graphicFrame>
        <p:nvGraphicFramePr>
          <p:cNvPr id="19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526417"/>
              </p:ext>
            </p:extLst>
          </p:nvPr>
        </p:nvGraphicFramePr>
        <p:xfrm>
          <a:off x="928967" y="5165506"/>
          <a:ext cx="10892492" cy="1692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工作表" r:id="rId3" imgW="9396266" imgH="6172200" progId="Excel.Sheet.8">
                  <p:link updateAutomatic="1"/>
                </p:oleObj>
              </mc:Choice>
              <mc:Fallback>
                <p:oleObj name="工作表" r:id="rId3" imgW="9396266" imgH="61722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8967" y="5165506"/>
                        <a:ext cx="10892492" cy="1692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572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838200" y="93562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20+ times Increase in GDP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5843" y="646919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Source: CSY2013, NSB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648866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15+ times Growth with per capita GDP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673007"/>
              </p:ext>
            </p:extLst>
          </p:nvPr>
        </p:nvGraphicFramePr>
        <p:xfrm>
          <a:off x="928967" y="1272241"/>
          <a:ext cx="10892492" cy="5148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工作表" r:id="rId3" imgW="9396266" imgH="6172200" progId="Excel.Sheet.8">
                  <p:link updateAutomatic="1"/>
                </p:oleObj>
              </mc:Choice>
              <mc:Fallback>
                <p:oleObj name="工作表" r:id="rId3" imgW="9396266" imgH="61722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8967" y="1272241"/>
                        <a:ext cx="10892492" cy="51482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1266767" y="3113741"/>
            <a:ext cx="64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9.8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26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Over-dependence on Investment</a:t>
            </a:r>
            <a:endParaRPr lang="zh-CN" altLang="en-US" sz="3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1544" y="6521447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Source: CYS 2014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649713"/>
              </p:ext>
            </p:extLst>
          </p:nvPr>
        </p:nvGraphicFramePr>
        <p:xfrm>
          <a:off x="1894644" y="836712"/>
          <a:ext cx="9532367" cy="5533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工作表" r:id="rId3" imgW="9382103" imgH="6162622" progId="Excel.Sheet.8">
                  <p:link updateAutomatic="1"/>
                </p:oleObj>
              </mc:Choice>
              <mc:Fallback>
                <p:oleObj name="工作表" r:id="rId3" imgW="9382103" imgH="6162622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4644" y="836712"/>
                        <a:ext cx="9532367" cy="55333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68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Over-dependency on International Trade</a:t>
            </a:r>
            <a:endParaRPr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/>
          </p:nvPr>
        </p:nvGraphicFramePr>
        <p:xfrm>
          <a:off x="1992313" y="1196753"/>
          <a:ext cx="8496175" cy="5402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工作表" r:id="rId3" imgW="9401108" imgH="6172200" progId="Excel.Sheet.12">
                  <p:link updateAutomatic="1"/>
                </p:oleObj>
              </mc:Choice>
              <mc:Fallback>
                <p:oleObj name="工作表" r:id="rId3" imgW="9401108" imgH="61722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2313" y="1196753"/>
                        <a:ext cx="8496175" cy="5402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92311" y="6322571"/>
            <a:ext cx="5903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/>
              <a:t>Source: WDI 2014</a:t>
            </a:r>
          </a:p>
        </p:txBody>
      </p:sp>
    </p:spTree>
    <p:extLst>
      <p:ext uri="{BB962C8B-B14F-4D97-AF65-F5344CB8AC3E}">
        <p14:creationId xmlns:p14="http://schemas.microsoft.com/office/powerpoint/2010/main" val="41567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跋涉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跋涉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跋涉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跋涉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跋涉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跋涉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ppt/theme/themeOverride3.xml><?xml version="1.0" encoding="utf-8"?>
<a:themeOverride xmlns:a="http://schemas.openxmlformats.org/drawingml/2006/main">
  <a:clrScheme name="跋涉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跋涉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跋涉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456</Words>
  <Application>Microsoft Office PowerPoint</Application>
  <PresentationFormat>宽屏</PresentationFormat>
  <Paragraphs>118</Paragraphs>
  <Slides>27</Slides>
  <Notes>4</Notes>
  <HiddenSlides>4</HiddenSlides>
  <MMClips>0</MMClips>
  <ScaleCrop>false</ScaleCrop>
  <HeadingPairs>
    <vt:vector size="10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链接</vt:lpstr>
      </vt:variant>
      <vt:variant>
        <vt:i4>15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52" baseType="lpstr">
      <vt:lpstr>华文楷体</vt:lpstr>
      <vt:lpstr>宋体</vt:lpstr>
      <vt:lpstr>Arial</vt:lpstr>
      <vt:lpstr>Calibri</vt:lpstr>
      <vt:lpstr>Calibri Light</vt:lpstr>
      <vt:lpstr>Franklin Gothic Book</vt:lpstr>
      <vt:lpstr>Wingdings</vt:lpstr>
      <vt:lpstr>Office 主题</vt:lpstr>
      <vt:lpstr>D:\data\china data\2-4 Indices of Gross Domestic Product.xls</vt:lpstr>
      <vt:lpstr>D:\data\china data\2-4 Indices of Gross Domestic Product.xls</vt:lpstr>
      <vt:lpstr>F:\360云盘\data\china data\中国投资率.xls</vt:lpstr>
      <vt:lpstr>F:\360云盘\data\china data\中国进出口占GDP份额.xlsx</vt:lpstr>
      <vt:lpstr>F:\360云盘\data\china data\中国消费率.xlsx</vt:lpstr>
      <vt:lpstr>F:\360云盘\data\china data\中国基尼系数.xlsx</vt:lpstr>
      <vt:lpstr>D:\data\china data\Exports and Imports.xlsx</vt:lpstr>
      <vt:lpstr>D:\data\china data\Housing Price Index.xlsx</vt:lpstr>
      <vt:lpstr>D:\data\china data\Price index.xlsx</vt:lpstr>
      <vt:lpstr>D:\data\china data\中国国内生产总值增长.xlsx</vt:lpstr>
      <vt:lpstr>F:\360云盘\data\china data\government Revenue and Expenditure.xlsx</vt:lpstr>
      <vt:lpstr>F:\360云盘\data\china data\Risk Indicators on External Debts.xls</vt:lpstr>
      <vt:lpstr>E:\data\china data\改革开放以来中国存款准备金率调整情况.xlsx</vt:lpstr>
      <vt:lpstr>D:\data\china data\Interest rate.xlsx</vt:lpstr>
      <vt:lpstr>D:\data\china data\上证指数.xlsx</vt:lpstr>
      <vt:lpstr>Microsoft Excel 97-2003 工作表</vt:lpstr>
      <vt:lpstr>工作表</vt:lpstr>
      <vt:lpstr>Deregulation and Fragility: China</vt:lpstr>
      <vt:lpstr> From Old China to New China</vt:lpstr>
      <vt:lpstr>PowerPoint 演示文稿</vt:lpstr>
      <vt:lpstr>PowerPoint 演示文稿</vt:lpstr>
      <vt:lpstr>The Achievements of New China 1.0</vt:lpstr>
      <vt:lpstr>Evolvement of the Growth Models since 1978</vt:lpstr>
      <vt:lpstr>20+ times Increase in GDP</vt:lpstr>
      <vt:lpstr>Over-dependence on Investment</vt:lpstr>
      <vt:lpstr>Over-dependency on International Trade</vt:lpstr>
      <vt:lpstr>China’s Consumption:1978-2012 (as % of GDP)</vt:lpstr>
      <vt:lpstr>PowerPoint 演示文稿</vt:lpstr>
      <vt:lpstr>China will still Grow fastly</vt:lpstr>
      <vt:lpstr>The Change of International Trade</vt:lpstr>
      <vt:lpstr>Residential House Index</vt:lpstr>
      <vt:lpstr>From Deflation to Inflation</vt:lpstr>
      <vt:lpstr>China’s GDP Growth(%):2006Q1~2014Q4</vt:lpstr>
      <vt:lpstr>Rapid Growth of Government Revenue and expenditure</vt:lpstr>
      <vt:lpstr>Low External Debt Risk</vt:lpstr>
      <vt:lpstr>Monetary Policies-RRR</vt:lpstr>
      <vt:lpstr>Monetary Policies-Interest Rate</vt:lpstr>
      <vt:lpstr>PowerPoint 演示文稿</vt:lpstr>
      <vt:lpstr>PowerPoint 演示文稿</vt:lpstr>
      <vt:lpstr>Latest Development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aiyan yan</dc:creator>
  <cp:lastModifiedBy>aiyan yan</cp:lastModifiedBy>
  <cp:revision>14</cp:revision>
  <dcterms:created xsi:type="dcterms:W3CDTF">2015-01-25T03:14:52Z</dcterms:created>
  <dcterms:modified xsi:type="dcterms:W3CDTF">2015-01-25T08:21:24Z</dcterms:modified>
</cp:coreProperties>
</file>